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8" r:id="rId3"/>
    <p:sldMasterId id="214748371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5143500" cx="9144000"/>
  <p:notesSz cx="6858000" cy="9144000"/>
  <p:embeddedFontLst>
    <p:embeddedFont>
      <p:font typeface="Tourney"/>
      <p:regular r:id="rId60"/>
      <p:bold r:id="rId61"/>
      <p:italic r:id="rId62"/>
      <p:boldItalic r:id="rId63"/>
    </p:embeddedFont>
    <p:embeddedFont>
      <p:font typeface="Slackey"/>
      <p:regular r:id="rId64"/>
    </p:embeddedFont>
    <p:embeddedFont>
      <p:font typeface="Lato"/>
      <p:regular r:id="rId65"/>
      <p:bold r:id="rId66"/>
      <p:italic r:id="rId67"/>
      <p:boldItalic r:id="rId68"/>
    </p:embeddedFont>
    <p:embeddedFont>
      <p:font typeface="Tourney Black"/>
      <p:bold r:id="rId69"/>
      <p:boldItalic r:id="rId70"/>
    </p:embeddedFont>
    <p:embeddedFont>
      <p:font typeface="Lexend Deca"/>
      <p:regular r:id="rId71"/>
      <p:bold r:id="rId72"/>
    </p:embeddedFont>
    <p:embeddedFont>
      <p:font typeface="Comfortaa"/>
      <p:regular r:id="rId73"/>
      <p:bold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Comfortaa-regular.fntdata"/><Relationship Id="rId72" Type="http://schemas.openxmlformats.org/officeDocument/2006/relationships/font" Target="fonts/LexendDeca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schemas.openxmlformats.org/officeDocument/2006/relationships/font" Target="fonts/Comfortaa-bold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LexendDeca-regular.fntdata"/><Relationship Id="rId70" Type="http://schemas.openxmlformats.org/officeDocument/2006/relationships/font" Target="fonts/TourneyBlack-bold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Tourney-italic.fntdata"/><Relationship Id="rId61" Type="http://schemas.openxmlformats.org/officeDocument/2006/relationships/font" Target="fonts/Tourney-bold.fntdata"/><Relationship Id="rId20" Type="http://schemas.openxmlformats.org/officeDocument/2006/relationships/slide" Target="slides/slide15.xml"/><Relationship Id="rId64" Type="http://schemas.openxmlformats.org/officeDocument/2006/relationships/font" Target="fonts/Slackey-regular.fntdata"/><Relationship Id="rId63" Type="http://schemas.openxmlformats.org/officeDocument/2006/relationships/font" Target="fonts/Tourney-boldItalic.fntdata"/><Relationship Id="rId22" Type="http://schemas.openxmlformats.org/officeDocument/2006/relationships/slide" Target="slides/slide17.xml"/><Relationship Id="rId66" Type="http://schemas.openxmlformats.org/officeDocument/2006/relationships/font" Target="fonts/Lato-bold.fntdata"/><Relationship Id="rId21" Type="http://schemas.openxmlformats.org/officeDocument/2006/relationships/slide" Target="slides/slide16.xml"/><Relationship Id="rId65" Type="http://schemas.openxmlformats.org/officeDocument/2006/relationships/font" Target="fonts/Lato-regular.fntdata"/><Relationship Id="rId24" Type="http://schemas.openxmlformats.org/officeDocument/2006/relationships/slide" Target="slides/slide19.xml"/><Relationship Id="rId68" Type="http://schemas.openxmlformats.org/officeDocument/2006/relationships/font" Target="fonts/Lato-boldItalic.fntdata"/><Relationship Id="rId23" Type="http://schemas.openxmlformats.org/officeDocument/2006/relationships/slide" Target="slides/slide18.xml"/><Relationship Id="rId67" Type="http://schemas.openxmlformats.org/officeDocument/2006/relationships/font" Target="fonts/Lato-italic.fntdata"/><Relationship Id="rId60" Type="http://schemas.openxmlformats.org/officeDocument/2006/relationships/font" Target="fonts/Tourney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TourneyBlack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935e365c0a_0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935e365c0a_0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2935e365c0a_0_1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2935e365c0a_0_1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935e365c0a_0_1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2935e365c0a_0_1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2935e365c0a_0_1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2935e365c0a_0_1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2935e365c0a_0_1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2935e365c0a_0_1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2935e365c0a_0_1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2935e365c0a_0_1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935e365c0a_0_1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2935e365c0a_0_1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935e365c0a_0_1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2935e365c0a_0_1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935e365c0a_0_1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2935e365c0a_0_1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935e365c0a_0_1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2935e365c0a_0_1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2935e365c0a_0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2935e365c0a_0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935e365c0a_0_1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2935e365c0a_0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935e365c0a_0_1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935e365c0a_0_1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2935e365c0a_0_1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2935e365c0a_0_1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2935e365c0a_0_1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2935e365c0a_0_1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2935e365c0a_0_1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2935e365c0a_0_1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2935e365c0a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2935e365c0a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2935e365c0a_0_1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2935e365c0a_0_1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2935e365c0a_0_1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2935e365c0a_0_1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935e365c0a_0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2935e365c0a_0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2935e365c0a_0_1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2935e365c0a_0_1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2935e365c0a_0_1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2935e365c0a_0_1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935e365c0a_0_10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935e365c0a_0_10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2935e365c0a_0_1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2935e365c0a_0_1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935e365c0a_0_1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2935e365c0a_0_1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2935e365c0a_0_1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2935e365c0a_0_1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2935e365c0a_0_1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2935e365c0a_0_1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2935e365c0a_0_1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2935e365c0a_0_1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935e365c0a_0_1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2935e365c0a_0_1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2935e365c0a_0_1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2935e365c0a_0_1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2935e365c0a_0_1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2935e365c0a_0_1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2935e365c0a_0_1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2935e365c0a_0_1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2935e365c0a_0_1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2935e365c0a_0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935e365c0a_0_1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2935e365c0a_0_1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2935e365c0a_0_1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2935e365c0a_0_1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2935e365c0a_0_1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2935e365c0a_0_1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2935e365c0a_0_1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2935e365c0a_0_1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2935e365c0a_0_1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2935e365c0a_0_1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2935e365c0a_0_1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2935e365c0a_0_1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935e365c0a_0_1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2935e365c0a_0_1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2935e365c0a_0_1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2935e365c0a_0_1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935e365c0a_0_1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2935e365c0a_0_1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2935e365c0a_0_1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2935e365c0a_0_1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2935e365c0a_0_1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2935e365c0a_0_1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2935e365c0a_0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2935e365c0a_0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2935e365c0a_0_1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2935e365c0a_0_1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935e365c0a_0_1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2935e365c0a_0_1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2935e365c0a_0_1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2935e365c0a_0_1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935e365c0a_0_1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2935e365c0a_0_1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2935e365c0a_0_1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2935e365c0a_0_1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2935e365c0a_0_1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2935e365c0a_0_1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935e365c0a_0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935e365c0a_0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935e365c0a_0_1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935e365c0a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2935e365c0a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2935e365c0a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72200" y="1271350"/>
            <a:ext cx="7600200" cy="21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775650" y="3815350"/>
            <a:ext cx="4359000" cy="2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" name="Google Shape;15;p2"/>
          <p:cNvCxnSpPr/>
          <p:nvPr/>
        </p:nvCxnSpPr>
        <p:spPr>
          <a:xfrm>
            <a:off x="716675" y="-41825"/>
            <a:ext cx="0" cy="5268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" name="Google Shape;16;p2"/>
          <p:cNvCxnSpPr/>
          <p:nvPr/>
        </p:nvCxnSpPr>
        <p:spPr>
          <a:xfrm>
            <a:off x="8428900" y="438150"/>
            <a:ext cx="0" cy="4788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" name="Google Shape;17;p2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hasCustomPrompt="1" type="title"/>
          </p:nvPr>
        </p:nvSpPr>
        <p:spPr>
          <a:xfrm>
            <a:off x="1284000" y="1892100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9" name="Google Shape;149;p11"/>
          <p:cNvSpPr txBox="1"/>
          <p:nvPr>
            <p:ph idx="1" type="subTitle"/>
          </p:nvPr>
        </p:nvSpPr>
        <p:spPr>
          <a:xfrm>
            <a:off x="1809900" y="3584225"/>
            <a:ext cx="5524500" cy="31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0" name="Google Shape;150;p11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"/>
          <p:cNvSpPr/>
          <p:nvPr/>
        </p:nvSpPr>
        <p:spPr>
          <a:xfrm>
            <a:off x="727513" y="4613263"/>
            <a:ext cx="835148" cy="385794"/>
          </a:xfrm>
          <a:custGeom>
            <a:rect b="b" l="l" r="r" t="t"/>
            <a:pathLst>
              <a:path extrusionOk="0" h="10525" w="22784">
                <a:moveTo>
                  <a:pt x="1" y="0"/>
                </a:moveTo>
                <a:cubicBezTo>
                  <a:pt x="1" y="5805"/>
                  <a:pt x="4719" y="10524"/>
                  <a:pt x="10524" y="10524"/>
                </a:cubicBezTo>
                <a:lnTo>
                  <a:pt x="22783" y="10524"/>
                </a:lnTo>
                <a:cubicBezTo>
                  <a:pt x="22783" y="4719"/>
                  <a:pt x="18065" y="0"/>
                  <a:pt x="122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46825" y="715975"/>
            <a:ext cx="608900" cy="608900"/>
          </a:xfrm>
          <a:custGeom>
            <a:rect b="b" l="l" r="r" t="t"/>
            <a:pathLst>
              <a:path extrusionOk="0" h="24356" w="24356">
                <a:moveTo>
                  <a:pt x="12178" y="6584"/>
                </a:moveTo>
                <a:lnTo>
                  <a:pt x="17772" y="12178"/>
                </a:lnTo>
                <a:lnTo>
                  <a:pt x="12178" y="17756"/>
                </a:lnTo>
                <a:lnTo>
                  <a:pt x="6600" y="12178"/>
                </a:lnTo>
                <a:lnTo>
                  <a:pt x="12178" y="6584"/>
                </a:lnTo>
                <a:close/>
                <a:moveTo>
                  <a:pt x="12178" y="0"/>
                </a:moveTo>
                <a:lnTo>
                  <a:pt x="0" y="12178"/>
                </a:lnTo>
                <a:lnTo>
                  <a:pt x="12178" y="24356"/>
                </a:lnTo>
                <a:lnTo>
                  <a:pt x="24356" y="12178"/>
                </a:lnTo>
                <a:lnTo>
                  <a:pt x="1217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"/>
          <p:cNvSpPr/>
          <p:nvPr/>
        </p:nvSpPr>
        <p:spPr>
          <a:xfrm>
            <a:off x="8840600" y="1641900"/>
            <a:ext cx="608900" cy="608900"/>
          </a:xfrm>
          <a:custGeom>
            <a:rect b="b" l="l" r="r" t="t"/>
            <a:pathLst>
              <a:path extrusionOk="0" h="24356" w="24356">
                <a:moveTo>
                  <a:pt x="12178" y="6584"/>
                </a:moveTo>
                <a:lnTo>
                  <a:pt x="17772" y="12178"/>
                </a:lnTo>
                <a:lnTo>
                  <a:pt x="12178" y="17756"/>
                </a:lnTo>
                <a:lnTo>
                  <a:pt x="6600" y="12178"/>
                </a:lnTo>
                <a:lnTo>
                  <a:pt x="12178" y="6584"/>
                </a:lnTo>
                <a:close/>
                <a:moveTo>
                  <a:pt x="12178" y="0"/>
                </a:moveTo>
                <a:lnTo>
                  <a:pt x="0" y="12178"/>
                </a:lnTo>
                <a:lnTo>
                  <a:pt x="12178" y="24356"/>
                </a:lnTo>
                <a:lnTo>
                  <a:pt x="24356" y="12178"/>
                </a:lnTo>
                <a:lnTo>
                  <a:pt x="121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/>
          <p:nvPr/>
        </p:nvSpPr>
        <p:spPr>
          <a:xfrm>
            <a:off x="7710650" y="962025"/>
            <a:ext cx="1433100" cy="418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"/>
          <p:cNvSpPr txBox="1"/>
          <p:nvPr>
            <p:ph hasCustomPrompt="1" type="title"/>
          </p:nvPr>
        </p:nvSpPr>
        <p:spPr>
          <a:xfrm>
            <a:off x="4337100" y="1335338"/>
            <a:ext cx="6468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/>
          <p:nvPr>
            <p:ph idx="1" type="subTitle"/>
          </p:nvPr>
        </p:nvSpPr>
        <p:spPr>
          <a:xfrm>
            <a:off x="4337100" y="2132131"/>
            <a:ext cx="32541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3"/>
          <p:cNvSpPr txBox="1"/>
          <p:nvPr>
            <p:ph idx="2" type="subTitle"/>
          </p:nvPr>
        </p:nvSpPr>
        <p:spPr>
          <a:xfrm>
            <a:off x="4337100" y="1814225"/>
            <a:ext cx="3254100" cy="389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165" name="Google Shape;165;p13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"/>
          <p:cNvSpPr txBox="1"/>
          <p:nvPr>
            <p:ph idx="3" type="title"/>
          </p:nvPr>
        </p:nvSpPr>
        <p:spPr>
          <a:xfrm>
            <a:off x="896075" y="483200"/>
            <a:ext cx="68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167" name="Google Shape;167;p13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3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3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3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3"/>
          <p:cNvSpPr txBox="1"/>
          <p:nvPr>
            <p:ph hasCustomPrompt="1" idx="4" type="title"/>
          </p:nvPr>
        </p:nvSpPr>
        <p:spPr>
          <a:xfrm>
            <a:off x="837050" y="1335338"/>
            <a:ext cx="6468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/>
          <p:nvPr>
            <p:ph idx="5" type="subTitle"/>
          </p:nvPr>
        </p:nvSpPr>
        <p:spPr>
          <a:xfrm>
            <a:off x="837050" y="2132131"/>
            <a:ext cx="32541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3"/>
          <p:cNvSpPr txBox="1"/>
          <p:nvPr>
            <p:ph idx="6" type="subTitle"/>
          </p:nvPr>
        </p:nvSpPr>
        <p:spPr>
          <a:xfrm>
            <a:off x="837050" y="1818988"/>
            <a:ext cx="3254100" cy="389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176" name="Google Shape;176;p13"/>
          <p:cNvSpPr txBox="1"/>
          <p:nvPr>
            <p:ph hasCustomPrompt="1" idx="7" type="title"/>
          </p:nvPr>
        </p:nvSpPr>
        <p:spPr>
          <a:xfrm>
            <a:off x="837050" y="3079088"/>
            <a:ext cx="6468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/>
          <p:nvPr>
            <p:ph idx="8" type="subTitle"/>
          </p:nvPr>
        </p:nvSpPr>
        <p:spPr>
          <a:xfrm>
            <a:off x="837050" y="3875881"/>
            <a:ext cx="32541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3"/>
          <p:cNvSpPr txBox="1"/>
          <p:nvPr>
            <p:ph idx="9" type="subTitle"/>
          </p:nvPr>
        </p:nvSpPr>
        <p:spPr>
          <a:xfrm>
            <a:off x="837050" y="3562738"/>
            <a:ext cx="3254100" cy="389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179" name="Google Shape;179;p13"/>
          <p:cNvSpPr txBox="1"/>
          <p:nvPr>
            <p:ph hasCustomPrompt="1" idx="13" type="title"/>
          </p:nvPr>
        </p:nvSpPr>
        <p:spPr>
          <a:xfrm>
            <a:off x="4337100" y="3079088"/>
            <a:ext cx="6468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/>
          <p:nvPr>
            <p:ph idx="14" type="subTitle"/>
          </p:nvPr>
        </p:nvSpPr>
        <p:spPr>
          <a:xfrm>
            <a:off x="4337100" y="3875888"/>
            <a:ext cx="32541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3"/>
          <p:cNvSpPr txBox="1"/>
          <p:nvPr>
            <p:ph idx="15" type="subTitle"/>
          </p:nvPr>
        </p:nvSpPr>
        <p:spPr>
          <a:xfrm>
            <a:off x="4337100" y="3562738"/>
            <a:ext cx="3254100" cy="389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cxnSp>
        <p:nvCxnSpPr>
          <p:cNvPr id="182" name="Google Shape;182;p13"/>
          <p:cNvCxnSpPr/>
          <p:nvPr/>
        </p:nvCxnSpPr>
        <p:spPr>
          <a:xfrm>
            <a:off x="716675" y="-16375"/>
            <a:ext cx="0" cy="524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13"/>
          <p:cNvCxnSpPr/>
          <p:nvPr/>
        </p:nvCxnSpPr>
        <p:spPr>
          <a:xfrm rot="10800000">
            <a:off x="-45390" y="4608500"/>
            <a:ext cx="9177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/>
          <p:nvPr>
            <p:ph type="title"/>
          </p:nvPr>
        </p:nvSpPr>
        <p:spPr>
          <a:xfrm>
            <a:off x="3080625" y="3323575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86" name="Google Shape;186;p14"/>
          <p:cNvSpPr txBox="1"/>
          <p:nvPr>
            <p:ph idx="1" type="subTitle"/>
          </p:nvPr>
        </p:nvSpPr>
        <p:spPr>
          <a:xfrm>
            <a:off x="1458125" y="1549075"/>
            <a:ext cx="6227700" cy="15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7" name="Google Shape;187;p14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4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4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8431921" y="1176454"/>
            <a:ext cx="450000" cy="899600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4" name="Google Shape;194;p14"/>
          <p:cNvCxnSpPr/>
          <p:nvPr/>
        </p:nvCxnSpPr>
        <p:spPr>
          <a:xfrm>
            <a:off x="-57150" y="1169600"/>
            <a:ext cx="9267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14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14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14"/>
          <p:cNvCxnSpPr/>
          <p:nvPr/>
        </p:nvCxnSpPr>
        <p:spPr>
          <a:xfrm rot="10800000">
            <a:off x="-45300" y="4608500"/>
            <a:ext cx="9189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3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/>
          <p:nvPr/>
        </p:nvSpPr>
        <p:spPr>
          <a:xfrm>
            <a:off x="720000" y="800100"/>
            <a:ext cx="7708800" cy="3808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5"/>
          <p:cNvSpPr txBox="1"/>
          <p:nvPr>
            <p:ph type="title"/>
          </p:nvPr>
        </p:nvSpPr>
        <p:spPr>
          <a:xfrm>
            <a:off x="2517975" y="1216800"/>
            <a:ext cx="5160600" cy="13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1" name="Google Shape;201;p15"/>
          <p:cNvSpPr txBox="1"/>
          <p:nvPr>
            <p:ph hasCustomPrompt="1" idx="2" type="title"/>
          </p:nvPr>
        </p:nvSpPr>
        <p:spPr>
          <a:xfrm>
            <a:off x="742675" y="1216800"/>
            <a:ext cx="1457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2" name="Google Shape;202;p15"/>
          <p:cNvSpPr txBox="1"/>
          <p:nvPr>
            <p:ph idx="1" type="subTitle"/>
          </p:nvPr>
        </p:nvSpPr>
        <p:spPr>
          <a:xfrm>
            <a:off x="2748975" y="2898438"/>
            <a:ext cx="3876900" cy="3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5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5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5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5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5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9" name="Google Shape;209;p15"/>
          <p:cNvGrpSpPr/>
          <p:nvPr/>
        </p:nvGrpSpPr>
        <p:grpSpPr>
          <a:xfrm>
            <a:off x="0" y="757325"/>
            <a:ext cx="742675" cy="742700"/>
            <a:chOff x="6428400" y="1288225"/>
            <a:chExt cx="742675" cy="742700"/>
          </a:xfrm>
        </p:grpSpPr>
        <p:sp>
          <p:nvSpPr>
            <p:cNvPr id="210" name="Google Shape;210;p15"/>
            <p:cNvSpPr/>
            <p:nvPr/>
          </p:nvSpPr>
          <p:spPr>
            <a:xfrm>
              <a:off x="6428400" y="1288225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8"/>
                  </a:lnTo>
                  <a:lnTo>
                    <a:pt x="9892" y="9908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6675675" y="1535925"/>
              <a:ext cx="247725" cy="247300"/>
            </a:xfrm>
            <a:custGeom>
              <a:rect b="b" l="l" r="r" t="t"/>
              <a:pathLst>
                <a:path extrusionOk="0" h="9892" w="9909">
                  <a:moveTo>
                    <a:pt x="1" y="0"/>
                  </a:moveTo>
                  <a:lnTo>
                    <a:pt x="1" y="9892"/>
                  </a:lnTo>
                  <a:lnTo>
                    <a:pt x="9908" y="9892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6923375" y="1783200"/>
              <a:ext cx="247700" cy="247725"/>
            </a:xfrm>
            <a:custGeom>
              <a:rect b="b" l="l" r="r" t="t"/>
              <a:pathLst>
                <a:path extrusionOk="0" h="9909" w="9908">
                  <a:moveTo>
                    <a:pt x="0" y="1"/>
                  </a:moveTo>
                  <a:lnTo>
                    <a:pt x="0" y="9909"/>
                  </a:lnTo>
                  <a:lnTo>
                    <a:pt x="9908" y="9909"/>
                  </a:lnTo>
                  <a:lnTo>
                    <a:pt x="99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6428400" y="1783200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9"/>
                  </a:lnTo>
                  <a:lnTo>
                    <a:pt x="9892" y="9909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" name="Google Shape;214;p15"/>
          <p:cNvSpPr/>
          <p:nvPr/>
        </p:nvSpPr>
        <p:spPr>
          <a:xfrm rot="-5400000">
            <a:off x="-447600" y="1952625"/>
            <a:ext cx="3800400" cy="1495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5"/>
          <p:cNvSpPr/>
          <p:nvPr/>
        </p:nvSpPr>
        <p:spPr>
          <a:xfrm rot="5400000">
            <a:off x="700525" y="2671650"/>
            <a:ext cx="1542000" cy="3159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3_1">
    <p:bg>
      <p:bgPr>
        <a:solidFill>
          <a:schemeClr val="dk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/>
          <p:nvPr/>
        </p:nvSpPr>
        <p:spPr>
          <a:xfrm>
            <a:off x="720000" y="800100"/>
            <a:ext cx="7708800" cy="8418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/>
          <p:cNvSpPr/>
          <p:nvPr/>
        </p:nvSpPr>
        <p:spPr>
          <a:xfrm>
            <a:off x="720000" y="1641900"/>
            <a:ext cx="7708800" cy="2966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/>
          <p:cNvSpPr txBox="1"/>
          <p:nvPr>
            <p:ph type="title"/>
          </p:nvPr>
        </p:nvSpPr>
        <p:spPr>
          <a:xfrm>
            <a:off x="1286850" y="2259900"/>
            <a:ext cx="6570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0" name="Google Shape;220;p16"/>
          <p:cNvSpPr txBox="1"/>
          <p:nvPr>
            <p:ph hasCustomPrompt="1" idx="2" type="title"/>
          </p:nvPr>
        </p:nvSpPr>
        <p:spPr>
          <a:xfrm>
            <a:off x="3150250" y="800100"/>
            <a:ext cx="1474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1" name="Google Shape;221;p16"/>
          <p:cNvSpPr txBox="1"/>
          <p:nvPr>
            <p:ph idx="1" type="subTitle"/>
          </p:nvPr>
        </p:nvSpPr>
        <p:spPr>
          <a:xfrm>
            <a:off x="2635950" y="3376075"/>
            <a:ext cx="3876900" cy="3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16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6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6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6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6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6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6"/>
          <p:cNvSpPr/>
          <p:nvPr/>
        </p:nvSpPr>
        <p:spPr>
          <a:xfrm rot="5400000">
            <a:off x="7955420" y="4452355"/>
            <a:ext cx="312570" cy="624862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6"/>
          <p:cNvSpPr/>
          <p:nvPr/>
        </p:nvSpPr>
        <p:spPr>
          <a:xfrm>
            <a:off x="4456550" y="1063050"/>
            <a:ext cx="1542000" cy="3159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3_1_1">
    <p:bg>
      <p:bgPr>
        <a:solidFill>
          <a:schemeClr val="dk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"/>
          <p:cNvSpPr/>
          <p:nvPr/>
        </p:nvSpPr>
        <p:spPr>
          <a:xfrm>
            <a:off x="720000" y="800100"/>
            <a:ext cx="7708800" cy="3808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 rot="-5400000">
            <a:off x="-447600" y="1952625"/>
            <a:ext cx="3800400" cy="1495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7"/>
          <p:cNvSpPr txBox="1"/>
          <p:nvPr>
            <p:ph type="title"/>
          </p:nvPr>
        </p:nvSpPr>
        <p:spPr>
          <a:xfrm>
            <a:off x="2535650" y="1821750"/>
            <a:ext cx="4198500" cy="121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4" name="Google Shape;234;p17"/>
          <p:cNvSpPr txBox="1"/>
          <p:nvPr>
            <p:ph hasCustomPrompt="1" idx="2" type="title"/>
          </p:nvPr>
        </p:nvSpPr>
        <p:spPr>
          <a:xfrm>
            <a:off x="713225" y="2279475"/>
            <a:ext cx="1495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5" name="Google Shape;235;p17"/>
          <p:cNvSpPr txBox="1"/>
          <p:nvPr>
            <p:ph idx="1" type="subTitle"/>
          </p:nvPr>
        </p:nvSpPr>
        <p:spPr>
          <a:xfrm>
            <a:off x="2766650" y="3376075"/>
            <a:ext cx="3876900" cy="3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7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7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7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7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7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8"/>
          <p:cNvSpPr/>
          <p:nvPr/>
        </p:nvSpPr>
        <p:spPr>
          <a:xfrm>
            <a:off x="0" y="528900"/>
            <a:ext cx="9144000" cy="1157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8"/>
          <p:cNvSpPr txBox="1"/>
          <p:nvPr>
            <p:ph type="title"/>
          </p:nvPr>
        </p:nvSpPr>
        <p:spPr>
          <a:xfrm>
            <a:off x="720000" y="483125"/>
            <a:ext cx="6775500" cy="12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246" name="Google Shape;246;p18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8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8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8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8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8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2" name="Google Shape;252;p18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" name="Google Shape;253;p18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18"/>
          <p:cNvCxnSpPr/>
          <p:nvPr/>
        </p:nvCxnSpPr>
        <p:spPr>
          <a:xfrm rot="10800000">
            <a:off x="-45300" y="4608500"/>
            <a:ext cx="9265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18"/>
          <p:cNvSpPr/>
          <p:nvPr/>
        </p:nvSpPr>
        <p:spPr>
          <a:xfrm>
            <a:off x="-180975" y="4853600"/>
            <a:ext cx="442329" cy="442299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8"/>
          <p:cNvSpPr/>
          <p:nvPr/>
        </p:nvSpPr>
        <p:spPr>
          <a:xfrm>
            <a:off x="8782050" y="1605575"/>
            <a:ext cx="719549" cy="719500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/>
          <p:nvPr/>
        </p:nvSpPr>
        <p:spPr>
          <a:xfrm>
            <a:off x="0" y="528900"/>
            <a:ext cx="9144000" cy="1157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9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9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"/>
          <p:cNvSpPr txBox="1"/>
          <p:nvPr>
            <p:ph type="title"/>
          </p:nvPr>
        </p:nvSpPr>
        <p:spPr>
          <a:xfrm>
            <a:off x="720000" y="483125"/>
            <a:ext cx="7708800" cy="11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grpSp>
        <p:nvGrpSpPr>
          <p:cNvPr id="266" name="Google Shape;266;p19"/>
          <p:cNvGrpSpPr/>
          <p:nvPr/>
        </p:nvGrpSpPr>
        <p:grpSpPr>
          <a:xfrm flipH="1">
            <a:off x="7829325" y="4680425"/>
            <a:ext cx="1199150" cy="402275"/>
            <a:chOff x="5470875" y="3937750"/>
            <a:chExt cx="1199150" cy="402275"/>
          </a:xfrm>
        </p:grpSpPr>
        <p:sp>
          <p:nvSpPr>
            <p:cNvPr id="267" name="Google Shape;267;p19"/>
            <p:cNvSpPr/>
            <p:nvPr/>
          </p:nvSpPr>
          <p:spPr>
            <a:xfrm>
              <a:off x="5470875" y="3937750"/>
              <a:ext cx="618225" cy="276200"/>
            </a:xfrm>
            <a:custGeom>
              <a:rect b="b" l="l" r="r" t="t"/>
              <a:pathLst>
                <a:path extrusionOk="0" h="11048" w="24729">
                  <a:moveTo>
                    <a:pt x="3025" y="1"/>
                  </a:moveTo>
                  <a:cubicBezTo>
                    <a:pt x="1805" y="1"/>
                    <a:pt x="689" y="829"/>
                    <a:pt x="373" y="2064"/>
                  </a:cubicBezTo>
                  <a:cubicBezTo>
                    <a:pt x="0" y="3523"/>
                    <a:pt x="892" y="5015"/>
                    <a:pt x="2351" y="5388"/>
                  </a:cubicBezTo>
                  <a:lnTo>
                    <a:pt x="24729" y="11047"/>
                  </a:lnTo>
                  <a:lnTo>
                    <a:pt x="20545" y="4350"/>
                  </a:lnTo>
                  <a:lnTo>
                    <a:pt x="3697" y="85"/>
                  </a:lnTo>
                  <a:cubicBezTo>
                    <a:pt x="3472" y="28"/>
                    <a:pt x="3247" y="1"/>
                    <a:pt x="3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5984500" y="4046500"/>
              <a:ext cx="685525" cy="293525"/>
            </a:xfrm>
            <a:custGeom>
              <a:rect b="b" l="l" r="r" t="t"/>
              <a:pathLst>
                <a:path extrusionOk="0" h="11741" w="27421">
                  <a:moveTo>
                    <a:pt x="0" y="0"/>
                  </a:moveTo>
                  <a:lnTo>
                    <a:pt x="4184" y="6697"/>
                  </a:lnTo>
                  <a:lnTo>
                    <a:pt x="23740" y="11643"/>
                  </a:lnTo>
                  <a:cubicBezTo>
                    <a:pt x="23950" y="11708"/>
                    <a:pt x="24194" y="11740"/>
                    <a:pt x="24404" y="11740"/>
                  </a:cubicBezTo>
                  <a:cubicBezTo>
                    <a:pt x="25621" y="11740"/>
                    <a:pt x="26739" y="10913"/>
                    <a:pt x="27064" y="9665"/>
                  </a:cubicBezTo>
                  <a:cubicBezTo>
                    <a:pt x="27421" y="8205"/>
                    <a:pt x="26545" y="6713"/>
                    <a:pt x="25069" y="63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0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0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0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0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0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0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0"/>
          <p:cNvSpPr txBox="1"/>
          <p:nvPr>
            <p:ph type="title"/>
          </p:nvPr>
        </p:nvSpPr>
        <p:spPr>
          <a:xfrm>
            <a:off x="720000" y="483125"/>
            <a:ext cx="778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cxnSp>
        <p:nvCxnSpPr>
          <p:cNvPr id="278" name="Google Shape;278;p20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20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20"/>
          <p:cNvSpPr/>
          <p:nvPr/>
        </p:nvSpPr>
        <p:spPr>
          <a:xfrm rot="10800000">
            <a:off x="396140" y="3967715"/>
            <a:ext cx="320535" cy="640785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0"/>
          <p:cNvSpPr/>
          <p:nvPr/>
        </p:nvSpPr>
        <p:spPr>
          <a:xfrm>
            <a:off x="8897575" y="1999050"/>
            <a:ext cx="572730" cy="572690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2" name="Google Shape;282;p20"/>
          <p:cNvCxnSpPr/>
          <p:nvPr/>
        </p:nvCxnSpPr>
        <p:spPr>
          <a:xfrm rot="10800000">
            <a:off x="-45300" y="4608500"/>
            <a:ext cx="9265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720000" y="1641900"/>
            <a:ext cx="7708800" cy="2966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20000" y="800100"/>
            <a:ext cx="7708800" cy="8418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954500" y="2259900"/>
            <a:ext cx="56028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3"/>
          <p:cNvSpPr txBox="1"/>
          <p:nvPr>
            <p:ph hasCustomPrompt="1" idx="2" type="title"/>
          </p:nvPr>
        </p:nvSpPr>
        <p:spPr>
          <a:xfrm>
            <a:off x="954500" y="800100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216550" y="3376075"/>
            <a:ext cx="3876900" cy="3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_1_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"/>
          <p:cNvSpPr/>
          <p:nvPr/>
        </p:nvSpPr>
        <p:spPr>
          <a:xfrm rot="5400000">
            <a:off x="876145" y="4461930"/>
            <a:ext cx="312570" cy="624862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1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1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1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1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1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1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1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1"/>
          <p:cNvSpPr txBox="1"/>
          <p:nvPr>
            <p:ph type="title"/>
          </p:nvPr>
        </p:nvSpPr>
        <p:spPr>
          <a:xfrm>
            <a:off x="720000" y="483125"/>
            <a:ext cx="770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cxnSp>
        <p:nvCxnSpPr>
          <p:cNvPr id="293" name="Google Shape;293;p21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21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21"/>
          <p:cNvCxnSpPr/>
          <p:nvPr/>
        </p:nvCxnSpPr>
        <p:spPr>
          <a:xfrm rot="10800000">
            <a:off x="-45450" y="460850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21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21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98" name="Google Shape;298;p21"/>
          <p:cNvGrpSpPr/>
          <p:nvPr/>
        </p:nvGrpSpPr>
        <p:grpSpPr>
          <a:xfrm rot="-836286">
            <a:off x="7916029" y="1104703"/>
            <a:ext cx="1731964" cy="581016"/>
            <a:chOff x="5470875" y="3937750"/>
            <a:chExt cx="1199150" cy="402275"/>
          </a:xfrm>
        </p:grpSpPr>
        <p:sp>
          <p:nvSpPr>
            <p:cNvPr id="299" name="Google Shape;299;p21"/>
            <p:cNvSpPr/>
            <p:nvPr/>
          </p:nvSpPr>
          <p:spPr>
            <a:xfrm>
              <a:off x="5470875" y="3937750"/>
              <a:ext cx="618225" cy="276200"/>
            </a:xfrm>
            <a:custGeom>
              <a:rect b="b" l="l" r="r" t="t"/>
              <a:pathLst>
                <a:path extrusionOk="0" h="11048" w="24729">
                  <a:moveTo>
                    <a:pt x="3025" y="1"/>
                  </a:moveTo>
                  <a:cubicBezTo>
                    <a:pt x="1805" y="1"/>
                    <a:pt x="689" y="829"/>
                    <a:pt x="373" y="2064"/>
                  </a:cubicBezTo>
                  <a:cubicBezTo>
                    <a:pt x="0" y="3523"/>
                    <a:pt x="892" y="5015"/>
                    <a:pt x="2351" y="5388"/>
                  </a:cubicBezTo>
                  <a:lnTo>
                    <a:pt x="24729" y="11047"/>
                  </a:lnTo>
                  <a:lnTo>
                    <a:pt x="20545" y="4350"/>
                  </a:lnTo>
                  <a:lnTo>
                    <a:pt x="3697" y="85"/>
                  </a:lnTo>
                  <a:cubicBezTo>
                    <a:pt x="3472" y="28"/>
                    <a:pt x="3247" y="1"/>
                    <a:pt x="3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5984500" y="4046500"/>
              <a:ext cx="685525" cy="293525"/>
            </a:xfrm>
            <a:custGeom>
              <a:rect b="b" l="l" r="r" t="t"/>
              <a:pathLst>
                <a:path extrusionOk="0" h="11741" w="27421">
                  <a:moveTo>
                    <a:pt x="0" y="0"/>
                  </a:moveTo>
                  <a:lnTo>
                    <a:pt x="4184" y="6697"/>
                  </a:lnTo>
                  <a:lnTo>
                    <a:pt x="23740" y="11643"/>
                  </a:lnTo>
                  <a:cubicBezTo>
                    <a:pt x="23950" y="11708"/>
                    <a:pt x="24194" y="11740"/>
                    <a:pt x="24404" y="11740"/>
                  </a:cubicBezTo>
                  <a:cubicBezTo>
                    <a:pt x="25621" y="11740"/>
                    <a:pt x="26739" y="10913"/>
                    <a:pt x="27064" y="9665"/>
                  </a:cubicBezTo>
                  <a:cubicBezTo>
                    <a:pt x="27421" y="8205"/>
                    <a:pt x="26545" y="6713"/>
                    <a:pt x="25069" y="63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2_1_1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2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2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2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2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2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2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2"/>
          <p:cNvSpPr txBox="1"/>
          <p:nvPr>
            <p:ph type="title"/>
          </p:nvPr>
        </p:nvSpPr>
        <p:spPr>
          <a:xfrm>
            <a:off x="720000" y="483125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310" name="Google Shape;310;p22"/>
          <p:cNvSpPr/>
          <p:nvPr/>
        </p:nvSpPr>
        <p:spPr>
          <a:xfrm rot="5400000">
            <a:off x="-84675" y="3820157"/>
            <a:ext cx="896095" cy="413948"/>
          </a:xfrm>
          <a:custGeom>
            <a:rect b="b" l="l" r="r" t="t"/>
            <a:pathLst>
              <a:path extrusionOk="0" h="10525" w="22784">
                <a:moveTo>
                  <a:pt x="1" y="0"/>
                </a:moveTo>
                <a:cubicBezTo>
                  <a:pt x="1" y="5805"/>
                  <a:pt x="4719" y="10524"/>
                  <a:pt x="10524" y="10524"/>
                </a:cubicBezTo>
                <a:lnTo>
                  <a:pt x="22783" y="10524"/>
                </a:lnTo>
                <a:cubicBezTo>
                  <a:pt x="22783" y="4719"/>
                  <a:pt x="18065" y="0"/>
                  <a:pt x="122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2"/>
          <p:cNvSpPr/>
          <p:nvPr/>
        </p:nvSpPr>
        <p:spPr>
          <a:xfrm>
            <a:off x="8603200" y="1972582"/>
            <a:ext cx="896095" cy="413948"/>
          </a:xfrm>
          <a:custGeom>
            <a:rect b="b" l="l" r="r" t="t"/>
            <a:pathLst>
              <a:path extrusionOk="0" h="10525" w="22784">
                <a:moveTo>
                  <a:pt x="1" y="0"/>
                </a:moveTo>
                <a:cubicBezTo>
                  <a:pt x="1" y="5805"/>
                  <a:pt x="4719" y="10524"/>
                  <a:pt x="10524" y="10524"/>
                </a:cubicBezTo>
                <a:lnTo>
                  <a:pt x="22783" y="10524"/>
                </a:lnTo>
                <a:cubicBezTo>
                  <a:pt x="22783" y="4719"/>
                  <a:pt x="18065" y="0"/>
                  <a:pt x="122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2" name="Google Shape;312;p22"/>
          <p:cNvCxnSpPr/>
          <p:nvPr/>
        </p:nvCxnSpPr>
        <p:spPr>
          <a:xfrm rot="10800000">
            <a:off x="-45300" y="4608500"/>
            <a:ext cx="9189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22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22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2_1_1_1_1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3"/>
          <p:cNvGrpSpPr/>
          <p:nvPr/>
        </p:nvGrpSpPr>
        <p:grpSpPr>
          <a:xfrm rot="5400000">
            <a:off x="8325918" y="2583345"/>
            <a:ext cx="953677" cy="711296"/>
            <a:chOff x="2205625" y="2213425"/>
            <a:chExt cx="833925" cy="625150"/>
          </a:xfrm>
        </p:grpSpPr>
        <p:sp>
          <p:nvSpPr>
            <p:cNvPr id="317" name="Google Shape;317;p23"/>
            <p:cNvSpPr/>
            <p:nvPr/>
          </p:nvSpPr>
          <p:spPr>
            <a:xfrm>
              <a:off x="2414000" y="2213425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6"/>
                  </a:lnTo>
                  <a:lnTo>
                    <a:pt x="8352" y="8336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rgbClr val="6E6E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2205625" y="2213425"/>
              <a:ext cx="208400" cy="208400"/>
            </a:xfrm>
            <a:custGeom>
              <a:rect b="b" l="l" r="r" t="t"/>
              <a:pathLst>
                <a:path extrusionOk="0" h="8336" w="8336">
                  <a:moveTo>
                    <a:pt x="1" y="1"/>
                  </a:moveTo>
                  <a:lnTo>
                    <a:pt x="1" y="8336"/>
                  </a:lnTo>
                  <a:lnTo>
                    <a:pt x="8336" y="8336"/>
                  </a:lnTo>
                  <a:lnTo>
                    <a:pt x="8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2414000" y="2421800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5"/>
                  </a:lnTo>
                  <a:lnTo>
                    <a:pt x="8352" y="8335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rgbClr val="6E6E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2622375" y="2421800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0" y="1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2622375" y="2630175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0" y="0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F5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2831150" y="2630175"/>
              <a:ext cx="208400" cy="208400"/>
            </a:xfrm>
            <a:custGeom>
              <a:rect b="b" l="l" r="r" t="t"/>
              <a:pathLst>
                <a:path extrusionOk="0" h="8336" w="8336">
                  <a:moveTo>
                    <a:pt x="0" y="0"/>
                  </a:moveTo>
                  <a:lnTo>
                    <a:pt x="0" y="8335"/>
                  </a:lnTo>
                  <a:lnTo>
                    <a:pt x="8335" y="8335"/>
                  </a:lnTo>
                  <a:lnTo>
                    <a:pt x="8335" y="0"/>
                  </a:lnTo>
                  <a:close/>
                </a:path>
              </a:pathLst>
            </a:custGeom>
            <a:solidFill>
              <a:srgbClr val="FCF5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3" name="Google Shape;323;p23"/>
          <p:cNvGrpSpPr/>
          <p:nvPr/>
        </p:nvGrpSpPr>
        <p:grpSpPr>
          <a:xfrm rot="-836284">
            <a:off x="751269" y="4371056"/>
            <a:ext cx="2223333" cy="745854"/>
            <a:chOff x="5470875" y="3937750"/>
            <a:chExt cx="1199150" cy="402275"/>
          </a:xfrm>
        </p:grpSpPr>
        <p:sp>
          <p:nvSpPr>
            <p:cNvPr id="324" name="Google Shape;324;p23"/>
            <p:cNvSpPr/>
            <p:nvPr/>
          </p:nvSpPr>
          <p:spPr>
            <a:xfrm>
              <a:off x="5470875" y="3937750"/>
              <a:ext cx="618225" cy="276200"/>
            </a:xfrm>
            <a:custGeom>
              <a:rect b="b" l="l" r="r" t="t"/>
              <a:pathLst>
                <a:path extrusionOk="0" h="11048" w="24729">
                  <a:moveTo>
                    <a:pt x="3025" y="1"/>
                  </a:moveTo>
                  <a:cubicBezTo>
                    <a:pt x="1805" y="1"/>
                    <a:pt x="689" y="829"/>
                    <a:pt x="373" y="2064"/>
                  </a:cubicBezTo>
                  <a:cubicBezTo>
                    <a:pt x="0" y="3523"/>
                    <a:pt x="892" y="5015"/>
                    <a:pt x="2351" y="5388"/>
                  </a:cubicBezTo>
                  <a:lnTo>
                    <a:pt x="24729" y="11047"/>
                  </a:lnTo>
                  <a:lnTo>
                    <a:pt x="20545" y="4350"/>
                  </a:lnTo>
                  <a:lnTo>
                    <a:pt x="3697" y="85"/>
                  </a:lnTo>
                  <a:cubicBezTo>
                    <a:pt x="3472" y="28"/>
                    <a:pt x="3247" y="1"/>
                    <a:pt x="3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5984500" y="4046500"/>
              <a:ext cx="685525" cy="293525"/>
            </a:xfrm>
            <a:custGeom>
              <a:rect b="b" l="l" r="r" t="t"/>
              <a:pathLst>
                <a:path extrusionOk="0" h="11741" w="27421">
                  <a:moveTo>
                    <a:pt x="0" y="0"/>
                  </a:moveTo>
                  <a:lnTo>
                    <a:pt x="4184" y="6697"/>
                  </a:lnTo>
                  <a:lnTo>
                    <a:pt x="23740" y="11643"/>
                  </a:lnTo>
                  <a:cubicBezTo>
                    <a:pt x="23950" y="11708"/>
                    <a:pt x="24194" y="11740"/>
                    <a:pt x="24404" y="11740"/>
                  </a:cubicBezTo>
                  <a:cubicBezTo>
                    <a:pt x="25621" y="11740"/>
                    <a:pt x="26739" y="10913"/>
                    <a:pt x="27064" y="9665"/>
                  </a:cubicBezTo>
                  <a:cubicBezTo>
                    <a:pt x="27421" y="8205"/>
                    <a:pt x="26545" y="6713"/>
                    <a:pt x="25069" y="63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6" name="Google Shape;326;p23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3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3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3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3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3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3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3" name="Google Shape;333;p23"/>
          <p:cNvCxnSpPr/>
          <p:nvPr/>
        </p:nvCxnSpPr>
        <p:spPr>
          <a:xfrm rot="10800000">
            <a:off x="-45375" y="4608500"/>
            <a:ext cx="9275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23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23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6" name="Google Shape;336;p23"/>
          <p:cNvSpPr txBox="1"/>
          <p:nvPr>
            <p:ph type="title"/>
          </p:nvPr>
        </p:nvSpPr>
        <p:spPr>
          <a:xfrm>
            <a:off x="720000" y="483125"/>
            <a:ext cx="770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_1_1_1_1_1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4"/>
          <p:cNvSpPr/>
          <p:nvPr/>
        </p:nvSpPr>
        <p:spPr>
          <a:xfrm>
            <a:off x="8438424" y="1359204"/>
            <a:ext cx="492293" cy="492298"/>
          </a:xfrm>
          <a:custGeom>
            <a:rect b="b" l="l" r="r" t="t"/>
            <a:pathLst>
              <a:path extrusionOk="0" h="15032" w="15033">
                <a:moveTo>
                  <a:pt x="1" y="0"/>
                </a:moveTo>
                <a:lnTo>
                  <a:pt x="1" y="15032"/>
                </a:lnTo>
                <a:lnTo>
                  <a:pt x="15032" y="15032"/>
                </a:lnTo>
                <a:cubicBezTo>
                  <a:pt x="15032" y="6729"/>
                  <a:pt x="8303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4"/>
          <p:cNvSpPr/>
          <p:nvPr/>
        </p:nvSpPr>
        <p:spPr>
          <a:xfrm rot="10800000">
            <a:off x="394570" y="3383705"/>
            <a:ext cx="312570" cy="624862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4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4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4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4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4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4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4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7" name="Google Shape;347;p24"/>
          <p:cNvCxnSpPr/>
          <p:nvPr/>
        </p:nvCxnSpPr>
        <p:spPr>
          <a:xfrm rot="10800000">
            <a:off x="-45375" y="4608500"/>
            <a:ext cx="9275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24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24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24"/>
          <p:cNvSpPr txBox="1"/>
          <p:nvPr>
            <p:ph type="title"/>
          </p:nvPr>
        </p:nvSpPr>
        <p:spPr>
          <a:xfrm>
            <a:off x="720000" y="483125"/>
            <a:ext cx="770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/>
          <p:nvPr>
            <p:ph idx="1" type="subTitle"/>
          </p:nvPr>
        </p:nvSpPr>
        <p:spPr>
          <a:xfrm>
            <a:off x="829400" y="3353763"/>
            <a:ext cx="4296600" cy="8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25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5"/>
          <p:cNvSpPr txBox="1"/>
          <p:nvPr>
            <p:ph type="title"/>
          </p:nvPr>
        </p:nvSpPr>
        <p:spPr>
          <a:xfrm>
            <a:off x="822625" y="1881363"/>
            <a:ext cx="4296600" cy="14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5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355" name="Google Shape;355;p25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5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5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5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5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5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5"/>
          <p:cNvSpPr/>
          <p:nvPr>
            <p:ph idx="2" type="pic"/>
          </p:nvPr>
        </p:nvSpPr>
        <p:spPr>
          <a:xfrm>
            <a:off x="5221225" y="1445638"/>
            <a:ext cx="3196800" cy="31533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cxnSp>
        <p:nvCxnSpPr>
          <p:cNvPr id="362" name="Google Shape;362;p25"/>
          <p:cNvCxnSpPr/>
          <p:nvPr/>
        </p:nvCxnSpPr>
        <p:spPr>
          <a:xfrm rot="10800000">
            <a:off x="-45375" y="1436325"/>
            <a:ext cx="9237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25"/>
          <p:cNvCxnSpPr/>
          <p:nvPr/>
        </p:nvCxnSpPr>
        <p:spPr>
          <a:xfrm rot="10800000">
            <a:off x="-45375" y="4608500"/>
            <a:ext cx="9237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25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25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"/>
          <p:cNvSpPr txBox="1"/>
          <p:nvPr>
            <p:ph idx="1" type="subTitle"/>
          </p:nvPr>
        </p:nvSpPr>
        <p:spPr>
          <a:xfrm>
            <a:off x="829400" y="3118577"/>
            <a:ext cx="3749400" cy="8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26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6"/>
          <p:cNvSpPr txBox="1"/>
          <p:nvPr>
            <p:ph type="title"/>
          </p:nvPr>
        </p:nvSpPr>
        <p:spPr>
          <a:xfrm>
            <a:off x="822625" y="2116527"/>
            <a:ext cx="37494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500">
                <a:solidFill>
                  <a:schemeClr val="dk1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370" name="Google Shape;370;p26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6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6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6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6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6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6"/>
          <p:cNvSpPr/>
          <p:nvPr/>
        </p:nvSpPr>
        <p:spPr>
          <a:xfrm>
            <a:off x="8432350" y="1436325"/>
            <a:ext cx="450000" cy="899600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7" name="Google Shape;377;p26"/>
          <p:cNvCxnSpPr/>
          <p:nvPr/>
        </p:nvCxnSpPr>
        <p:spPr>
          <a:xfrm>
            <a:off x="716675" y="-5450"/>
            <a:ext cx="0" cy="5231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26"/>
          <p:cNvCxnSpPr/>
          <p:nvPr/>
        </p:nvCxnSpPr>
        <p:spPr>
          <a:xfrm rot="10800000">
            <a:off x="-45450" y="1436325"/>
            <a:ext cx="92466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26"/>
          <p:cNvCxnSpPr/>
          <p:nvPr/>
        </p:nvCxnSpPr>
        <p:spPr>
          <a:xfrm rot="10800000">
            <a:off x="-45450" y="460850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0" name="Google Shape;380;p26"/>
          <p:cNvSpPr/>
          <p:nvPr/>
        </p:nvSpPr>
        <p:spPr>
          <a:xfrm>
            <a:off x="408775" y="4304050"/>
            <a:ext cx="608900" cy="608900"/>
          </a:xfrm>
          <a:custGeom>
            <a:rect b="b" l="l" r="r" t="t"/>
            <a:pathLst>
              <a:path extrusionOk="0" h="24356" w="24356">
                <a:moveTo>
                  <a:pt x="12178" y="6584"/>
                </a:moveTo>
                <a:lnTo>
                  <a:pt x="17772" y="12178"/>
                </a:lnTo>
                <a:lnTo>
                  <a:pt x="12178" y="17756"/>
                </a:lnTo>
                <a:lnTo>
                  <a:pt x="6600" y="12178"/>
                </a:lnTo>
                <a:lnTo>
                  <a:pt x="12178" y="6584"/>
                </a:lnTo>
                <a:close/>
                <a:moveTo>
                  <a:pt x="12178" y="0"/>
                </a:moveTo>
                <a:lnTo>
                  <a:pt x="0" y="12178"/>
                </a:lnTo>
                <a:lnTo>
                  <a:pt x="12178" y="24356"/>
                </a:lnTo>
                <a:lnTo>
                  <a:pt x="24356" y="12178"/>
                </a:lnTo>
                <a:lnTo>
                  <a:pt x="1217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1" name="Google Shape;381;p26"/>
          <p:cNvCxnSpPr/>
          <p:nvPr/>
        </p:nvCxnSpPr>
        <p:spPr>
          <a:xfrm>
            <a:off x="8432350" y="-9525"/>
            <a:ext cx="0" cy="523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 txBox="1"/>
          <p:nvPr>
            <p:ph idx="1" type="body"/>
          </p:nvPr>
        </p:nvSpPr>
        <p:spPr>
          <a:xfrm>
            <a:off x="829400" y="1494751"/>
            <a:ext cx="7704000" cy="7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4" name="Google Shape;384;p27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7"/>
          <p:cNvSpPr txBox="1"/>
          <p:nvPr>
            <p:ph type="title"/>
          </p:nvPr>
        </p:nvSpPr>
        <p:spPr>
          <a:xfrm>
            <a:off x="720000" y="4831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386" name="Google Shape;386;p27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7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7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7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7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7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2" name="Google Shape;392;p27"/>
          <p:cNvCxnSpPr/>
          <p:nvPr/>
        </p:nvCxnSpPr>
        <p:spPr>
          <a:xfrm>
            <a:off x="716675" y="-5450"/>
            <a:ext cx="0" cy="5231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27"/>
          <p:cNvCxnSpPr/>
          <p:nvPr/>
        </p:nvCxnSpPr>
        <p:spPr>
          <a:xfrm>
            <a:off x="8432350" y="-9525"/>
            <a:ext cx="0" cy="523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27"/>
          <p:cNvCxnSpPr/>
          <p:nvPr/>
        </p:nvCxnSpPr>
        <p:spPr>
          <a:xfrm rot="10800000">
            <a:off x="-45450" y="460850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27"/>
          <p:cNvCxnSpPr/>
          <p:nvPr/>
        </p:nvCxnSpPr>
        <p:spPr>
          <a:xfrm rot="10800000">
            <a:off x="-45450" y="1436325"/>
            <a:ext cx="92466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"/>
          <p:cNvSpPr/>
          <p:nvPr/>
        </p:nvSpPr>
        <p:spPr>
          <a:xfrm>
            <a:off x="7710650" y="962025"/>
            <a:ext cx="1433100" cy="418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8"/>
          <p:cNvSpPr txBox="1"/>
          <p:nvPr>
            <p:ph idx="1" type="body"/>
          </p:nvPr>
        </p:nvSpPr>
        <p:spPr>
          <a:xfrm>
            <a:off x="822625" y="1494750"/>
            <a:ext cx="5528400" cy="26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9" name="Google Shape;399;p28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8"/>
          <p:cNvSpPr txBox="1"/>
          <p:nvPr>
            <p:ph type="title"/>
          </p:nvPr>
        </p:nvSpPr>
        <p:spPr>
          <a:xfrm>
            <a:off x="720000" y="483125"/>
            <a:ext cx="774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01" name="Google Shape;401;p28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8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8"/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8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5" name="Google Shape;405;p28"/>
          <p:cNvCxnSpPr/>
          <p:nvPr/>
        </p:nvCxnSpPr>
        <p:spPr>
          <a:xfrm>
            <a:off x="716675" y="-5450"/>
            <a:ext cx="0" cy="5231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6" name="Google Shape;406;p28"/>
          <p:cNvCxnSpPr/>
          <p:nvPr/>
        </p:nvCxnSpPr>
        <p:spPr>
          <a:xfrm>
            <a:off x="7706725" y="-9525"/>
            <a:ext cx="0" cy="523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7" name="Google Shape;407;p28"/>
          <p:cNvCxnSpPr/>
          <p:nvPr/>
        </p:nvCxnSpPr>
        <p:spPr>
          <a:xfrm rot="10800000">
            <a:off x="-45450" y="460850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28"/>
          <p:cNvSpPr/>
          <p:nvPr/>
        </p:nvSpPr>
        <p:spPr>
          <a:xfrm rot="10800000">
            <a:off x="7213703" y="3617780"/>
            <a:ext cx="495585" cy="990729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9" name="Google Shape;409;p28"/>
          <p:cNvCxnSpPr/>
          <p:nvPr/>
        </p:nvCxnSpPr>
        <p:spPr>
          <a:xfrm rot="10800000">
            <a:off x="-45450" y="1436325"/>
            <a:ext cx="92466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0" name="Google Shape;410;p28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8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9"/>
          <p:cNvSpPr txBox="1"/>
          <p:nvPr>
            <p:ph type="title"/>
          </p:nvPr>
        </p:nvSpPr>
        <p:spPr>
          <a:xfrm>
            <a:off x="720000" y="483125"/>
            <a:ext cx="770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15" name="Google Shape;415;p29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9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9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9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9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9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9"/>
          <p:cNvSpPr txBox="1"/>
          <p:nvPr>
            <p:ph idx="1" type="subTitle"/>
          </p:nvPr>
        </p:nvSpPr>
        <p:spPr>
          <a:xfrm>
            <a:off x="1440300" y="3766533"/>
            <a:ext cx="2411400" cy="74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29"/>
          <p:cNvSpPr txBox="1"/>
          <p:nvPr>
            <p:ph idx="2" type="subTitle"/>
          </p:nvPr>
        </p:nvSpPr>
        <p:spPr>
          <a:xfrm>
            <a:off x="1440300" y="3431750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23" name="Google Shape;423;p29"/>
          <p:cNvSpPr txBox="1"/>
          <p:nvPr>
            <p:ph idx="3" type="subTitle"/>
          </p:nvPr>
        </p:nvSpPr>
        <p:spPr>
          <a:xfrm>
            <a:off x="5295625" y="3766533"/>
            <a:ext cx="2411400" cy="74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29"/>
          <p:cNvSpPr txBox="1"/>
          <p:nvPr>
            <p:ph idx="4" type="subTitle"/>
          </p:nvPr>
        </p:nvSpPr>
        <p:spPr>
          <a:xfrm>
            <a:off x="5295625" y="3431750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cxnSp>
        <p:nvCxnSpPr>
          <p:cNvPr id="425" name="Google Shape;425;p29"/>
          <p:cNvCxnSpPr/>
          <p:nvPr/>
        </p:nvCxnSpPr>
        <p:spPr>
          <a:xfrm>
            <a:off x="716675" y="-5450"/>
            <a:ext cx="0" cy="5231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29"/>
          <p:cNvCxnSpPr/>
          <p:nvPr/>
        </p:nvCxnSpPr>
        <p:spPr>
          <a:xfrm rot="10800000">
            <a:off x="-45375" y="4608500"/>
            <a:ext cx="9237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7" name="Google Shape;427;p29"/>
          <p:cNvCxnSpPr/>
          <p:nvPr/>
        </p:nvCxnSpPr>
        <p:spPr>
          <a:xfrm>
            <a:off x="8432350" y="-9525"/>
            <a:ext cx="0" cy="523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0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0"/>
          <p:cNvSpPr txBox="1"/>
          <p:nvPr>
            <p:ph type="title"/>
          </p:nvPr>
        </p:nvSpPr>
        <p:spPr>
          <a:xfrm>
            <a:off x="720000" y="483125"/>
            <a:ext cx="772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31" name="Google Shape;431;p30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0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0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0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0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0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0"/>
          <p:cNvSpPr txBox="1"/>
          <p:nvPr>
            <p:ph idx="1" type="subTitle"/>
          </p:nvPr>
        </p:nvSpPr>
        <p:spPr>
          <a:xfrm>
            <a:off x="948611" y="3024787"/>
            <a:ext cx="1997700" cy="1010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30"/>
          <p:cNvSpPr txBox="1"/>
          <p:nvPr>
            <p:ph idx="2" type="subTitle"/>
          </p:nvPr>
        </p:nvSpPr>
        <p:spPr>
          <a:xfrm>
            <a:off x="948611" y="2690013"/>
            <a:ext cx="19977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39" name="Google Shape;439;p30"/>
          <p:cNvSpPr txBox="1"/>
          <p:nvPr>
            <p:ph idx="3" type="subTitle"/>
          </p:nvPr>
        </p:nvSpPr>
        <p:spPr>
          <a:xfrm>
            <a:off x="3575425" y="3024787"/>
            <a:ext cx="1997700" cy="1010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30"/>
          <p:cNvSpPr txBox="1"/>
          <p:nvPr>
            <p:ph idx="4" type="subTitle"/>
          </p:nvPr>
        </p:nvSpPr>
        <p:spPr>
          <a:xfrm>
            <a:off x="3575425" y="2690013"/>
            <a:ext cx="19977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41" name="Google Shape;441;p30"/>
          <p:cNvSpPr txBox="1"/>
          <p:nvPr>
            <p:ph idx="5" type="subTitle"/>
          </p:nvPr>
        </p:nvSpPr>
        <p:spPr>
          <a:xfrm>
            <a:off x="6199138" y="3024787"/>
            <a:ext cx="1997700" cy="1010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30"/>
          <p:cNvSpPr txBox="1"/>
          <p:nvPr>
            <p:ph idx="6" type="subTitle"/>
          </p:nvPr>
        </p:nvSpPr>
        <p:spPr>
          <a:xfrm>
            <a:off x="6199138" y="2690013"/>
            <a:ext cx="19977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43" name="Google Shape;443;p30"/>
          <p:cNvSpPr/>
          <p:nvPr/>
        </p:nvSpPr>
        <p:spPr>
          <a:xfrm rot="5400000">
            <a:off x="7750650" y="4383700"/>
            <a:ext cx="450000" cy="899600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4" name="Google Shape;444;p30"/>
          <p:cNvCxnSpPr/>
          <p:nvPr/>
        </p:nvCxnSpPr>
        <p:spPr>
          <a:xfrm rot="10800000">
            <a:off x="-45375" y="4608500"/>
            <a:ext cx="9237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5" name="Google Shape;445;p30"/>
          <p:cNvCxnSpPr/>
          <p:nvPr/>
        </p:nvCxnSpPr>
        <p:spPr>
          <a:xfrm rot="10800000">
            <a:off x="-45375" y="1674800"/>
            <a:ext cx="9237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46" name="Google Shape;446;p30"/>
          <p:cNvGrpSpPr/>
          <p:nvPr/>
        </p:nvGrpSpPr>
        <p:grpSpPr>
          <a:xfrm>
            <a:off x="-19575" y="1674800"/>
            <a:ext cx="742675" cy="742700"/>
            <a:chOff x="6428400" y="1288225"/>
            <a:chExt cx="742675" cy="742700"/>
          </a:xfrm>
        </p:grpSpPr>
        <p:sp>
          <p:nvSpPr>
            <p:cNvPr id="447" name="Google Shape;447;p30"/>
            <p:cNvSpPr/>
            <p:nvPr/>
          </p:nvSpPr>
          <p:spPr>
            <a:xfrm>
              <a:off x="6428400" y="1288225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8"/>
                  </a:lnTo>
                  <a:lnTo>
                    <a:pt x="9892" y="9908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6675675" y="1535925"/>
              <a:ext cx="247725" cy="247300"/>
            </a:xfrm>
            <a:custGeom>
              <a:rect b="b" l="l" r="r" t="t"/>
              <a:pathLst>
                <a:path extrusionOk="0" h="9892" w="9909">
                  <a:moveTo>
                    <a:pt x="1" y="0"/>
                  </a:moveTo>
                  <a:lnTo>
                    <a:pt x="1" y="9892"/>
                  </a:lnTo>
                  <a:lnTo>
                    <a:pt x="9908" y="9892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6923375" y="1783200"/>
              <a:ext cx="247700" cy="247725"/>
            </a:xfrm>
            <a:custGeom>
              <a:rect b="b" l="l" r="r" t="t"/>
              <a:pathLst>
                <a:path extrusionOk="0" h="9909" w="9908">
                  <a:moveTo>
                    <a:pt x="0" y="1"/>
                  </a:moveTo>
                  <a:lnTo>
                    <a:pt x="0" y="9909"/>
                  </a:lnTo>
                  <a:lnTo>
                    <a:pt x="9908" y="9909"/>
                  </a:lnTo>
                  <a:lnTo>
                    <a:pt x="9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6428400" y="1783200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9"/>
                  </a:lnTo>
                  <a:lnTo>
                    <a:pt x="9892" y="9909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51" name="Google Shape;451;p30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2" name="Google Shape;452;p30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idx="1" type="body"/>
          </p:nvPr>
        </p:nvSpPr>
        <p:spPr>
          <a:xfrm>
            <a:off x="720000" y="1204863"/>
            <a:ext cx="7704000" cy="7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720000" y="4831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34" name="Google Shape;34;p4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4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4"/>
          <p:cNvSpPr/>
          <p:nvPr/>
        </p:nvSpPr>
        <p:spPr>
          <a:xfrm rot="5400000">
            <a:off x="296980" y="3674254"/>
            <a:ext cx="569600" cy="263125"/>
          </a:xfrm>
          <a:custGeom>
            <a:rect b="b" l="l" r="r" t="t"/>
            <a:pathLst>
              <a:path extrusionOk="0" h="10525" w="22784">
                <a:moveTo>
                  <a:pt x="1" y="0"/>
                </a:moveTo>
                <a:cubicBezTo>
                  <a:pt x="1" y="5805"/>
                  <a:pt x="4719" y="10524"/>
                  <a:pt x="10524" y="10524"/>
                </a:cubicBezTo>
                <a:lnTo>
                  <a:pt x="22783" y="10524"/>
                </a:lnTo>
                <a:cubicBezTo>
                  <a:pt x="22783" y="4719"/>
                  <a:pt x="18065" y="0"/>
                  <a:pt x="122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424000" y="1410125"/>
            <a:ext cx="450000" cy="899600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" name="Google Shape;42;p4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/>
          <p:cNvCxnSpPr/>
          <p:nvPr/>
        </p:nvCxnSpPr>
        <p:spPr>
          <a:xfrm>
            <a:off x="-38100" y="4608500"/>
            <a:ext cx="9201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" name="Google Shape;44;p4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1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1"/>
          <p:cNvSpPr txBox="1"/>
          <p:nvPr>
            <p:ph type="title"/>
          </p:nvPr>
        </p:nvSpPr>
        <p:spPr>
          <a:xfrm>
            <a:off x="720000" y="483125"/>
            <a:ext cx="770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56" name="Google Shape;456;p31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1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1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1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1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1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1"/>
          <p:cNvSpPr txBox="1"/>
          <p:nvPr>
            <p:ph idx="1" type="subTitle"/>
          </p:nvPr>
        </p:nvSpPr>
        <p:spPr>
          <a:xfrm>
            <a:off x="1169250" y="2178290"/>
            <a:ext cx="2953500" cy="74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31"/>
          <p:cNvSpPr txBox="1"/>
          <p:nvPr>
            <p:ph idx="2" type="subTitle"/>
          </p:nvPr>
        </p:nvSpPr>
        <p:spPr>
          <a:xfrm>
            <a:off x="1507050" y="1843507"/>
            <a:ext cx="22779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64" name="Google Shape;464;p31"/>
          <p:cNvSpPr txBox="1"/>
          <p:nvPr>
            <p:ph idx="3" type="subTitle"/>
          </p:nvPr>
        </p:nvSpPr>
        <p:spPr>
          <a:xfrm>
            <a:off x="1169250" y="3861800"/>
            <a:ext cx="2953500" cy="74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31"/>
          <p:cNvSpPr txBox="1"/>
          <p:nvPr>
            <p:ph idx="4" type="subTitle"/>
          </p:nvPr>
        </p:nvSpPr>
        <p:spPr>
          <a:xfrm>
            <a:off x="1507050" y="3527020"/>
            <a:ext cx="22779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66" name="Google Shape;466;p31"/>
          <p:cNvSpPr txBox="1"/>
          <p:nvPr>
            <p:ph idx="5" type="subTitle"/>
          </p:nvPr>
        </p:nvSpPr>
        <p:spPr>
          <a:xfrm>
            <a:off x="5024563" y="2178288"/>
            <a:ext cx="2953500" cy="74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31"/>
          <p:cNvSpPr txBox="1"/>
          <p:nvPr>
            <p:ph idx="6" type="subTitle"/>
          </p:nvPr>
        </p:nvSpPr>
        <p:spPr>
          <a:xfrm>
            <a:off x="5362363" y="1843507"/>
            <a:ext cx="22779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68" name="Google Shape;468;p31"/>
          <p:cNvSpPr txBox="1"/>
          <p:nvPr>
            <p:ph idx="7" type="subTitle"/>
          </p:nvPr>
        </p:nvSpPr>
        <p:spPr>
          <a:xfrm>
            <a:off x="5025013" y="3861800"/>
            <a:ext cx="2952600" cy="74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31"/>
          <p:cNvSpPr txBox="1"/>
          <p:nvPr>
            <p:ph idx="8" type="subTitle"/>
          </p:nvPr>
        </p:nvSpPr>
        <p:spPr>
          <a:xfrm>
            <a:off x="5362363" y="3527025"/>
            <a:ext cx="22779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grpSp>
        <p:nvGrpSpPr>
          <p:cNvPr id="470" name="Google Shape;470;p31"/>
          <p:cNvGrpSpPr/>
          <p:nvPr/>
        </p:nvGrpSpPr>
        <p:grpSpPr>
          <a:xfrm>
            <a:off x="8425450" y="4400800"/>
            <a:ext cx="742675" cy="742700"/>
            <a:chOff x="6428400" y="1288225"/>
            <a:chExt cx="742675" cy="742700"/>
          </a:xfrm>
        </p:grpSpPr>
        <p:sp>
          <p:nvSpPr>
            <p:cNvPr id="471" name="Google Shape;471;p31"/>
            <p:cNvSpPr/>
            <p:nvPr/>
          </p:nvSpPr>
          <p:spPr>
            <a:xfrm>
              <a:off x="6428400" y="1288225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8"/>
                  </a:lnTo>
                  <a:lnTo>
                    <a:pt x="9892" y="9908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6675675" y="1535925"/>
              <a:ext cx="247725" cy="247300"/>
            </a:xfrm>
            <a:custGeom>
              <a:rect b="b" l="l" r="r" t="t"/>
              <a:pathLst>
                <a:path extrusionOk="0" h="9892" w="9909">
                  <a:moveTo>
                    <a:pt x="1" y="0"/>
                  </a:moveTo>
                  <a:lnTo>
                    <a:pt x="1" y="9892"/>
                  </a:lnTo>
                  <a:lnTo>
                    <a:pt x="9908" y="9892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6923375" y="1783200"/>
              <a:ext cx="247700" cy="247725"/>
            </a:xfrm>
            <a:custGeom>
              <a:rect b="b" l="l" r="r" t="t"/>
              <a:pathLst>
                <a:path extrusionOk="0" h="9909" w="9908">
                  <a:moveTo>
                    <a:pt x="0" y="1"/>
                  </a:moveTo>
                  <a:lnTo>
                    <a:pt x="0" y="9909"/>
                  </a:lnTo>
                  <a:lnTo>
                    <a:pt x="9908" y="9909"/>
                  </a:lnTo>
                  <a:lnTo>
                    <a:pt x="99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6428400" y="1783200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9"/>
                  </a:lnTo>
                  <a:lnTo>
                    <a:pt x="9892" y="9909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5" name="Google Shape;475;p31"/>
          <p:cNvSpPr/>
          <p:nvPr/>
        </p:nvSpPr>
        <p:spPr>
          <a:xfrm>
            <a:off x="-352425" y="2545000"/>
            <a:ext cx="719549" cy="719500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6" name="Google Shape;476;p31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7" name="Google Shape;477;p31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/>
          <p:nvPr/>
        </p:nvSpPr>
        <p:spPr>
          <a:xfrm rot="-5400000">
            <a:off x="892975" y="1135230"/>
            <a:ext cx="359820" cy="719320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2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2"/>
          <p:cNvSpPr txBox="1"/>
          <p:nvPr>
            <p:ph type="title"/>
          </p:nvPr>
        </p:nvSpPr>
        <p:spPr>
          <a:xfrm>
            <a:off x="720000" y="483125"/>
            <a:ext cx="770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82" name="Google Shape;482;p32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2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2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2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2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2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2"/>
          <p:cNvSpPr txBox="1"/>
          <p:nvPr>
            <p:ph idx="1" type="subTitle"/>
          </p:nvPr>
        </p:nvSpPr>
        <p:spPr>
          <a:xfrm>
            <a:off x="712650" y="3332400"/>
            <a:ext cx="1573500" cy="953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32"/>
          <p:cNvSpPr txBox="1"/>
          <p:nvPr>
            <p:ph idx="2" type="subTitle"/>
          </p:nvPr>
        </p:nvSpPr>
        <p:spPr>
          <a:xfrm>
            <a:off x="712650" y="2997625"/>
            <a:ext cx="15735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90" name="Google Shape;490;p32"/>
          <p:cNvSpPr txBox="1"/>
          <p:nvPr>
            <p:ph idx="3" type="subTitle"/>
          </p:nvPr>
        </p:nvSpPr>
        <p:spPr>
          <a:xfrm>
            <a:off x="2761406" y="2732506"/>
            <a:ext cx="1572900" cy="953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32"/>
          <p:cNvSpPr txBox="1"/>
          <p:nvPr>
            <p:ph idx="4" type="subTitle"/>
          </p:nvPr>
        </p:nvSpPr>
        <p:spPr>
          <a:xfrm>
            <a:off x="2761406" y="2397713"/>
            <a:ext cx="15729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92" name="Google Shape;492;p32"/>
          <p:cNvSpPr txBox="1"/>
          <p:nvPr>
            <p:ph idx="5" type="subTitle"/>
          </p:nvPr>
        </p:nvSpPr>
        <p:spPr>
          <a:xfrm>
            <a:off x="4809575" y="3332405"/>
            <a:ext cx="1572900" cy="953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32"/>
          <p:cNvSpPr txBox="1"/>
          <p:nvPr>
            <p:ph idx="6" type="subTitle"/>
          </p:nvPr>
        </p:nvSpPr>
        <p:spPr>
          <a:xfrm>
            <a:off x="4809575" y="2997613"/>
            <a:ext cx="15729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94" name="Google Shape;494;p32"/>
          <p:cNvSpPr txBox="1"/>
          <p:nvPr>
            <p:ph idx="7" type="subTitle"/>
          </p:nvPr>
        </p:nvSpPr>
        <p:spPr>
          <a:xfrm>
            <a:off x="6857875" y="2732506"/>
            <a:ext cx="1572900" cy="953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32"/>
          <p:cNvSpPr txBox="1"/>
          <p:nvPr>
            <p:ph idx="8" type="subTitle"/>
          </p:nvPr>
        </p:nvSpPr>
        <p:spPr>
          <a:xfrm>
            <a:off x="6857875" y="2397713"/>
            <a:ext cx="15729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cxnSp>
        <p:nvCxnSpPr>
          <p:cNvPr id="496" name="Google Shape;496;p32"/>
          <p:cNvCxnSpPr/>
          <p:nvPr/>
        </p:nvCxnSpPr>
        <p:spPr>
          <a:xfrm rot="10800000">
            <a:off x="-45450" y="460850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7" name="Google Shape;497;p32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8" name="Google Shape;498;p32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99" name="Google Shape;499;p32"/>
          <p:cNvGrpSpPr/>
          <p:nvPr/>
        </p:nvGrpSpPr>
        <p:grpSpPr>
          <a:xfrm>
            <a:off x="7200588" y="4608442"/>
            <a:ext cx="534949" cy="534967"/>
            <a:chOff x="6428400" y="1288225"/>
            <a:chExt cx="742675" cy="742700"/>
          </a:xfrm>
        </p:grpSpPr>
        <p:sp>
          <p:nvSpPr>
            <p:cNvPr id="500" name="Google Shape;500;p32"/>
            <p:cNvSpPr/>
            <p:nvPr/>
          </p:nvSpPr>
          <p:spPr>
            <a:xfrm>
              <a:off x="6428400" y="1288225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8"/>
                  </a:lnTo>
                  <a:lnTo>
                    <a:pt x="9892" y="9908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6675675" y="1535925"/>
              <a:ext cx="247725" cy="247300"/>
            </a:xfrm>
            <a:custGeom>
              <a:rect b="b" l="l" r="r" t="t"/>
              <a:pathLst>
                <a:path extrusionOk="0" h="9892" w="9909">
                  <a:moveTo>
                    <a:pt x="1" y="0"/>
                  </a:moveTo>
                  <a:lnTo>
                    <a:pt x="1" y="9892"/>
                  </a:lnTo>
                  <a:lnTo>
                    <a:pt x="9908" y="9892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6923375" y="1783200"/>
              <a:ext cx="247700" cy="247725"/>
            </a:xfrm>
            <a:custGeom>
              <a:rect b="b" l="l" r="r" t="t"/>
              <a:pathLst>
                <a:path extrusionOk="0" h="9909" w="9908">
                  <a:moveTo>
                    <a:pt x="0" y="1"/>
                  </a:moveTo>
                  <a:lnTo>
                    <a:pt x="0" y="9909"/>
                  </a:lnTo>
                  <a:lnTo>
                    <a:pt x="9908" y="9909"/>
                  </a:lnTo>
                  <a:lnTo>
                    <a:pt x="9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6428400" y="1783200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9"/>
                  </a:lnTo>
                  <a:lnTo>
                    <a:pt x="9892" y="9909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04" name="Google Shape;504;p32"/>
          <p:cNvCxnSpPr/>
          <p:nvPr/>
        </p:nvCxnSpPr>
        <p:spPr>
          <a:xfrm rot="10800000">
            <a:off x="-45450" y="167480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3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3"/>
          <p:cNvSpPr txBox="1"/>
          <p:nvPr>
            <p:ph type="title"/>
          </p:nvPr>
        </p:nvSpPr>
        <p:spPr>
          <a:xfrm>
            <a:off x="720000" y="4831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08" name="Google Shape;508;p33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3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3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3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3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3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3"/>
          <p:cNvSpPr txBox="1"/>
          <p:nvPr>
            <p:ph idx="1" type="subTitle"/>
          </p:nvPr>
        </p:nvSpPr>
        <p:spPr>
          <a:xfrm>
            <a:off x="720000" y="2247326"/>
            <a:ext cx="2411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33"/>
          <p:cNvSpPr txBox="1"/>
          <p:nvPr>
            <p:ph idx="2" type="subTitle"/>
          </p:nvPr>
        </p:nvSpPr>
        <p:spPr>
          <a:xfrm>
            <a:off x="720000" y="1912550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16" name="Google Shape;516;p33"/>
          <p:cNvSpPr txBox="1"/>
          <p:nvPr>
            <p:ph idx="3" type="subTitle"/>
          </p:nvPr>
        </p:nvSpPr>
        <p:spPr>
          <a:xfrm>
            <a:off x="720000" y="3985702"/>
            <a:ext cx="2411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33"/>
          <p:cNvSpPr txBox="1"/>
          <p:nvPr>
            <p:ph idx="4" type="subTitle"/>
          </p:nvPr>
        </p:nvSpPr>
        <p:spPr>
          <a:xfrm>
            <a:off x="720000" y="3650925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18" name="Google Shape;518;p33"/>
          <p:cNvSpPr txBox="1"/>
          <p:nvPr>
            <p:ph idx="5" type="subTitle"/>
          </p:nvPr>
        </p:nvSpPr>
        <p:spPr>
          <a:xfrm>
            <a:off x="3366300" y="2247326"/>
            <a:ext cx="2411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33"/>
          <p:cNvSpPr txBox="1"/>
          <p:nvPr>
            <p:ph idx="6" type="subTitle"/>
          </p:nvPr>
        </p:nvSpPr>
        <p:spPr>
          <a:xfrm>
            <a:off x="3366300" y="1912550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20" name="Google Shape;520;p33"/>
          <p:cNvSpPr txBox="1"/>
          <p:nvPr>
            <p:ph idx="7" type="subTitle"/>
          </p:nvPr>
        </p:nvSpPr>
        <p:spPr>
          <a:xfrm>
            <a:off x="3366300" y="3985702"/>
            <a:ext cx="2411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33"/>
          <p:cNvSpPr txBox="1"/>
          <p:nvPr>
            <p:ph idx="8" type="subTitle"/>
          </p:nvPr>
        </p:nvSpPr>
        <p:spPr>
          <a:xfrm>
            <a:off x="3366300" y="3650925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22" name="Google Shape;522;p33"/>
          <p:cNvSpPr txBox="1"/>
          <p:nvPr>
            <p:ph idx="9" type="subTitle"/>
          </p:nvPr>
        </p:nvSpPr>
        <p:spPr>
          <a:xfrm>
            <a:off x="6012600" y="2247326"/>
            <a:ext cx="2411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33"/>
          <p:cNvSpPr txBox="1"/>
          <p:nvPr>
            <p:ph idx="13" type="subTitle"/>
          </p:nvPr>
        </p:nvSpPr>
        <p:spPr>
          <a:xfrm>
            <a:off x="6012600" y="1912550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24" name="Google Shape;524;p33"/>
          <p:cNvSpPr txBox="1"/>
          <p:nvPr>
            <p:ph idx="14" type="subTitle"/>
          </p:nvPr>
        </p:nvSpPr>
        <p:spPr>
          <a:xfrm>
            <a:off x="6012600" y="3985702"/>
            <a:ext cx="2411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33"/>
          <p:cNvSpPr txBox="1"/>
          <p:nvPr>
            <p:ph idx="15" type="subTitle"/>
          </p:nvPr>
        </p:nvSpPr>
        <p:spPr>
          <a:xfrm>
            <a:off x="6012600" y="3650925"/>
            <a:ext cx="24114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26" name="Google Shape;526;p33"/>
          <p:cNvSpPr/>
          <p:nvPr/>
        </p:nvSpPr>
        <p:spPr>
          <a:xfrm>
            <a:off x="56125" y="1669300"/>
            <a:ext cx="608900" cy="608900"/>
          </a:xfrm>
          <a:custGeom>
            <a:rect b="b" l="l" r="r" t="t"/>
            <a:pathLst>
              <a:path extrusionOk="0" h="24356" w="24356">
                <a:moveTo>
                  <a:pt x="12178" y="6584"/>
                </a:moveTo>
                <a:lnTo>
                  <a:pt x="17772" y="12178"/>
                </a:lnTo>
                <a:lnTo>
                  <a:pt x="12178" y="17756"/>
                </a:lnTo>
                <a:lnTo>
                  <a:pt x="6600" y="12178"/>
                </a:lnTo>
                <a:lnTo>
                  <a:pt x="12178" y="6584"/>
                </a:lnTo>
                <a:close/>
                <a:moveTo>
                  <a:pt x="12178" y="0"/>
                </a:moveTo>
                <a:lnTo>
                  <a:pt x="0" y="12178"/>
                </a:lnTo>
                <a:lnTo>
                  <a:pt x="12178" y="24356"/>
                </a:lnTo>
                <a:lnTo>
                  <a:pt x="24356" y="12178"/>
                </a:lnTo>
                <a:lnTo>
                  <a:pt x="1217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7" name="Google Shape;527;p33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33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29" name="Google Shape;529;p33"/>
          <p:cNvGrpSpPr/>
          <p:nvPr/>
        </p:nvGrpSpPr>
        <p:grpSpPr>
          <a:xfrm flipH="1">
            <a:off x="7829325" y="4680425"/>
            <a:ext cx="1199150" cy="402275"/>
            <a:chOff x="5470875" y="3937750"/>
            <a:chExt cx="1199150" cy="402275"/>
          </a:xfrm>
        </p:grpSpPr>
        <p:sp>
          <p:nvSpPr>
            <p:cNvPr id="530" name="Google Shape;530;p33"/>
            <p:cNvSpPr/>
            <p:nvPr/>
          </p:nvSpPr>
          <p:spPr>
            <a:xfrm>
              <a:off x="5470875" y="3937750"/>
              <a:ext cx="618225" cy="276200"/>
            </a:xfrm>
            <a:custGeom>
              <a:rect b="b" l="l" r="r" t="t"/>
              <a:pathLst>
                <a:path extrusionOk="0" h="11048" w="24729">
                  <a:moveTo>
                    <a:pt x="3025" y="1"/>
                  </a:moveTo>
                  <a:cubicBezTo>
                    <a:pt x="1805" y="1"/>
                    <a:pt x="689" y="829"/>
                    <a:pt x="373" y="2064"/>
                  </a:cubicBezTo>
                  <a:cubicBezTo>
                    <a:pt x="0" y="3523"/>
                    <a:pt x="892" y="5015"/>
                    <a:pt x="2351" y="5388"/>
                  </a:cubicBezTo>
                  <a:lnTo>
                    <a:pt x="24729" y="11047"/>
                  </a:lnTo>
                  <a:lnTo>
                    <a:pt x="20545" y="4350"/>
                  </a:lnTo>
                  <a:lnTo>
                    <a:pt x="3697" y="85"/>
                  </a:lnTo>
                  <a:cubicBezTo>
                    <a:pt x="3472" y="28"/>
                    <a:pt x="3247" y="1"/>
                    <a:pt x="3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984500" y="4046500"/>
              <a:ext cx="685525" cy="293525"/>
            </a:xfrm>
            <a:custGeom>
              <a:rect b="b" l="l" r="r" t="t"/>
              <a:pathLst>
                <a:path extrusionOk="0" h="11741" w="27421">
                  <a:moveTo>
                    <a:pt x="0" y="0"/>
                  </a:moveTo>
                  <a:lnTo>
                    <a:pt x="4184" y="6697"/>
                  </a:lnTo>
                  <a:lnTo>
                    <a:pt x="23740" y="11643"/>
                  </a:lnTo>
                  <a:cubicBezTo>
                    <a:pt x="23950" y="11708"/>
                    <a:pt x="24194" y="11740"/>
                    <a:pt x="24404" y="11740"/>
                  </a:cubicBezTo>
                  <a:cubicBezTo>
                    <a:pt x="25621" y="11740"/>
                    <a:pt x="26739" y="10913"/>
                    <a:pt x="27064" y="9665"/>
                  </a:cubicBezTo>
                  <a:cubicBezTo>
                    <a:pt x="27421" y="8205"/>
                    <a:pt x="26545" y="6713"/>
                    <a:pt x="25069" y="63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 txBox="1"/>
          <p:nvPr>
            <p:ph hasCustomPrompt="1" type="title"/>
          </p:nvPr>
        </p:nvSpPr>
        <p:spPr>
          <a:xfrm>
            <a:off x="941825" y="1503575"/>
            <a:ext cx="34017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34" name="Google Shape;534;p34"/>
          <p:cNvSpPr txBox="1"/>
          <p:nvPr>
            <p:ph idx="1" type="subTitle"/>
          </p:nvPr>
        </p:nvSpPr>
        <p:spPr>
          <a:xfrm>
            <a:off x="941825" y="2331875"/>
            <a:ext cx="3401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34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4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4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4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4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4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4"/>
          <p:cNvSpPr txBox="1"/>
          <p:nvPr>
            <p:ph hasCustomPrompt="1" idx="2" type="title"/>
          </p:nvPr>
        </p:nvSpPr>
        <p:spPr>
          <a:xfrm>
            <a:off x="941825" y="3113300"/>
            <a:ext cx="34017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42" name="Google Shape;542;p34"/>
          <p:cNvSpPr txBox="1"/>
          <p:nvPr>
            <p:ph idx="3" type="subTitle"/>
          </p:nvPr>
        </p:nvSpPr>
        <p:spPr>
          <a:xfrm>
            <a:off x="941825" y="3941600"/>
            <a:ext cx="3401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34"/>
          <p:cNvSpPr txBox="1"/>
          <p:nvPr>
            <p:ph hasCustomPrompt="1" idx="4" type="title"/>
          </p:nvPr>
        </p:nvSpPr>
        <p:spPr>
          <a:xfrm>
            <a:off x="4800600" y="1503575"/>
            <a:ext cx="34017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44" name="Google Shape;544;p34"/>
          <p:cNvSpPr txBox="1"/>
          <p:nvPr>
            <p:ph idx="5" type="subTitle"/>
          </p:nvPr>
        </p:nvSpPr>
        <p:spPr>
          <a:xfrm>
            <a:off x="4800600" y="2331875"/>
            <a:ext cx="3401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34"/>
          <p:cNvSpPr txBox="1"/>
          <p:nvPr>
            <p:ph hasCustomPrompt="1" idx="6" type="title"/>
          </p:nvPr>
        </p:nvSpPr>
        <p:spPr>
          <a:xfrm>
            <a:off x="4800600" y="3113300"/>
            <a:ext cx="34017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lt2"/>
                </a:solidFill>
                <a:latin typeface="Tourney"/>
                <a:ea typeface="Tourney"/>
                <a:cs typeface="Tourney"/>
                <a:sym typeface="Tourne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46" name="Google Shape;546;p34"/>
          <p:cNvSpPr txBox="1"/>
          <p:nvPr>
            <p:ph idx="7" type="subTitle"/>
          </p:nvPr>
        </p:nvSpPr>
        <p:spPr>
          <a:xfrm>
            <a:off x="4800600" y="3941600"/>
            <a:ext cx="3401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34"/>
          <p:cNvSpPr/>
          <p:nvPr/>
        </p:nvSpPr>
        <p:spPr>
          <a:xfrm rot="5400000">
            <a:off x="4415720" y="4452455"/>
            <a:ext cx="312570" cy="624862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4"/>
          <p:cNvSpPr/>
          <p:nvPr/>
        </p:nvSpPr>
        <p:spPr>
          <a:xfrm rot="-5400000">
            <a:off x="-5828" y="807661"/>
            <a:ext cx="725868" cy="725858"/>
          </a:xfrm>
          <a:custGeom>
            <a:rect b="b" l="l" r="r" t="t"/>
            <a:pathLst>
              <a:path extrusionOk="0" h="15032" w="15033">
                <a:moveTo>
                  <a:pt x="1" y="0"/>
                </a:moveTo>
                <a:lnTo>
                  <a:pt x="1" y="15032"/>
                </a:lnTo>
                <a:lnTo>
                  <a:pt x="15032" y="15032"/>
                </a:lnTo>
                <a:cubicBezTo>
                  <a:pt x="15032" y="6729"/>
                  <a:pt x="8303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5"/>
          <p:cNvSpPr txBox="1"/>
          <p:nvPr>
            <p:ph hasCustomPrompt="1" type="title"/>
          </p:nvPr>
        </p:nvSpPr>
        <p:spPr>
          <a:xfrm>
            <a:off x="1135186" y="1132850"/>
            <a:ext cx="1458600" cy="38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551" name="Google Shape;551;p35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5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5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5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5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5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5"/>
          <p:cNvSpPr txBox="1"/>
          <p:nvPr>
            <p:ph idx="1" type="subTitle"/>
          </p:nvPr>
        </p:nvSpPr>
        <p:spPr>
          <a:xfrm>
            <a:off x="865636" y="3385937"/>
            <a:ext cx="1997700" cy="1010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35"/>
          <p:cNvSpPr txBox="1"/>
          <p:nvPr>
            <p:ph idx="2" type="subTitle"/>
          </p:nvPr>
        </p:nvSpPr>
        <p:spPr>
          <a:xfrm>
            <a:off x="865636" y="3051163"/>
            <a:ext cx="19977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59" name="Google Shape;559;p35"/>
          <p:cNvSpPr txBox="1"/>
          <p:nvPr>
            <p:ph hasCustomPrompt="1" idx="3" type="title"/>
          </p:nvPr>
        </p:nvSpPr>
        <p:spPr>
          <a:xfrm>
            <a:off x="3842711" y="1132850"/>
            <a:ext cx="1458600" cy="38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560" name="Google Shape;560;p35"/>
          <p:cNvSpPr txBox="1"/>
          <p:nvPr>
            <p:ph idx="4" type="subTitle"/>
          </p:nvPr>
        </p:nvSpPr>
        <p:spPr>
          <a:xfrm>
            <a:off x="3573161" y="3385937"/>
            <a:ext cx="1997700" cy="1010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35"/>
          <p:cNvSpPr txBox="1"/>
          <p:nvPr>
            <p:ph idx="5" type="subTitle"/>
          </p:nvPr>
        </p:nvSpPr>
        <p:spPr>
          <a:xfrm>
            <a:off x="3573161" y="3051163"/>
            <a:ext cx="19977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62" name="Google Shape;562;p35"/>
          <p:cNvSpPr txBox="1"/>
          <p:nvPr>
            <p:ph hasCustomPrompt="1" idx="6" type="title"/>
          </p:nvPr>
        </p:nvSpPr>
        <p:spPr>
          <a:xfrm>
            <a:off x="6550236" y="1132850"/>
            <a:ext cx="1458600" cy="38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563" name="Google Shape;563;p35"/>
          <p:cNvSpPr txBox="1"/>
          <p:nvPr>
            <p:ph idx="7" type="subTitle"/>
          </p:nvPr>
        </p:nvSpPr>
        <p:spPr>
          <a:xfrm>
            <a:off x="6280686" y="3385937"/>
            <a:ext cx="1997700" cy="1010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35"/>
          <p:cNvSpPr txBox="1"/>
          <p:nvPr>
            <p:ph idx="8" type="subTitle"/>
          </p:nvPr>
        </p:nvSpPr>
        <p:spPr>
          <a:xfrm>
            <a:off x="6280686" y="3051163"/>
            <a:ext cx="1997700" cy="389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cxnSp>
        <p:nvCxnSpPr>
          <p:cNvPr id="565" name="Google Shape;565;p35"/>
          <p:cNvCxnSpPr/>
          <p:nvPr/>
        </p:nvCxnSpPr>
        <p:spPr>
          <a:xfrm>
            <a:off x="716675" y="-5450"/>
            <a:ext cx="0" cy="5231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6" name="Google Shape;566;p35"/>
          <p:cNvCxnSpPr/>
          <p:nvPr/>
        </p:nvCxnSpPr>
        <p:spPr>
          <a:xfrm rot="10800000">
            <a:off x="-45450" y="460850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35"/>
          <p:cNvCxnSpPr/>
          <p:nvPr/>
        </p:nvCxnSpPr>
        <p:spPr>
          <a:xfrm rot="10800000">
            <a:off x="-45450" y="882950"/>
            <a:ext cx="92466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35"/>
          <p:cNvCxnSpPr/>
          <p:nvPr/>
        </p:nvCxnSpPr>
        <p:spPr>
          <a:xfrm>
            <a:off x="8428900" y="-28575"/>
            <a:ext cx="0" cy="529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9" name="Google Shape;569;p35"/>
          <p:cNvSpPr/>
          <p:nvPr/>
        </p:nvSpPr>
        <p:spPr>
          <a:xfrm>
            <a:off x="-407153" y="3856538"/>
            <a:ext cx="882766" cy="407791"/>
          </a:xfrm>
          <a:custGeom>
            <a:rect b="b" l="l" r="r" t="t"/>
            <a:pathLst>
              <a:path extrusionOk="0" h="10525" w="22784">
                <a:moveTo>
                  <a:pt x="1" y="0"/>
                </a:moveTo>
                <a:cubicBezTo>
                  <a:pt x="1" y="5805"/>
                  <a:pt x="4719" y="10524"/>
                  <a:pt x="10524" y="10524"/>
                </a:cubicBezTo>
                <a:lnTo>
                  <a:pt x="22783" y="10524"/>
                </a:lnTo>
                <a:cubicBezTo>
                  <a:pt x="22783" y="4719"/>
                  <a:pt x="18065" y="0"/>
                  <a:pt x="122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5"/>
          <p:cNvSpPr/>
          <p:nvPr/>
        </p:nvSpPr>
        <p:spPr>
          <a:xfrm>
            <a:off x="8698747" y="1713413"/>
            <a:ext cx="882766" cy="407791"/>
          </a:xfrm>
          <a:custGeom>
            <a:rect b="b" l="l" r="r" t="t"/>
            <a:pathLst>
              <a:path extrusionOk="0" h="10525" w="22784">
                <a:moveTo>
                  <a:pt x="1" y="0"/>
                </a:moveTo>
                <a:cubicBezTo>
                  <a:pt x="1" y="5805"/>
                  <a:pt x="4719" y="10524"/>
                  <a:pt x="10524" y="10524"/>
                </a:cubicBezTo>
                <a:lnTo>
                  <a:pt x="22783" y="10524"/>
                </a:lnTo>
                <a:cubicBezTo>
                  <a:pt x="22783" y="4719"/>
                  <a:pt x="18065" y="0"/>
                  <a:pt x="122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bg>
      <p:bgPr>
        <a:solidFill>
          <a:schemeClr val="lt1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6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6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36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6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6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6"/>
          <p:cNvSpPr txBox="1"/>
          <p:nvPr>
            <p:ph type="ctrTitle"/>
          </p:nvPr>
        </p:nvSpPr>
        <p:spPr>
          <a:xfrm>
            <a:off x="887350" y="1233825"/>
            <a:ext cx="4284000" cy="8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78" name="Google Shape;578;p36"/>
          <p:cNvSpPr txBox="1"/>
          <p:nvPr>
            <p:ph idx="1" type="subTitle"/>
          </p:nvPr>
        </p:nvSpPr>
        <p:spPr>
          <a:xfrm>
            <a:off x="863388" y="2794000"/>
            <a:ext cx="3689400" cy="115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79" name="Google Shape;579;p36"/>
          <p:cNvSpPr txBox="1"/>
          <p:nvPr/>
        </p:nvSpPr>
        <p:spPr>
          <a:xfrm>
            <a:off x="4921100" y="2717800"/>
            <a:ext cx="31395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CREDITS: This presentation template was created by </a:t>
            </a:r>
            <a:r>
              <a:rPr lang="en" sz="1200" u="sng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, including icons by </a:t>
            </a:r>
            <a:r>
              <a:rPr lang="en" sz="1200" u="sng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and infographics &amp; images by </a:t>
            </a:r>
            <a:r>
              <a:rPr lang="en" sz="1200" u="sng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 u="sng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80" name="Google Shape;580;p36"/>
          <p:cNvCxnSpPr/>
          <p:nvPr/>
        </p:nvCxnSpPr>
        <p:spPr>
          <a:xfrm>
            <a:off x="716675" y="-5450"/>
            <a:ext cx="0" cy="5231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1" name="Google Shape;581;p36"/>
          <p:cNvCxnSpPr/>
          <p:nvPr/>
        </p:nvCxnSpPr>
        <p:spPr>
          <a:xfrm rot="10800000">
            <a:off x="-45150" y="4608500"/>
            <a:ext cx="9246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2" name="Google Shape;582;p36"/>
          <p:cNvCxnSpPr/>
          <p:nvPr/>
        </p:nvCxnSpPr>
        <p:spPr>
          <a:xfrm rot="10800000">
            <a:off x="-45150" y="950900"/>
            <a:ext cx="9246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3" name="Google Shape;583;p36"/>
          <p:cNvCxnSpPr/>
          <p:nvPr/>
        </p:nvCxnSpPr>
        <p:spPr>
          <a:xfrm rot="10800000">
            <a:off x="-45150" y="2340675"/>
            <a:ext cx="9246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Google Shape;584;p36"/>
          <p:cNvCxnSpPr/>
          <p:nvPr/>
        </p:nvCxnSpPr>
        <p:spPr>
          <a:xfrm>
            <a:off x="8428900" y="-171450"/>
            <a:ext cx="0" cy="5438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85" name="Google Shape;585;p36"/>
          <p:cNvGrpSpPr/>
          <p:nvPr/>
        </p:nvGrpSpPr>
        <p:grpSpPr>
          <a:xfrm>
            <a:off x="-35437" y="2348488"/>
            <a:ext cx="742678" cy="990703"/>
            <a:chOff x="-35437" y="2348488"/>
            <a:chExt cx="742678" cy="990703"/>
          </a:xfrm>
        </p:grpSpPr>
        <p:sp>
          <p:nvSpPr>
            <p:cNvPr id="586" name="Google Shape;586;p36"/>
            <p:cNvSpPr/>
            <p:nvPr/>
          </p:nvSpPr>
          <p:spPr>
            <a:xfrm rot="5400000">
              <a:off x="459425" y="2596276"/>
              <a:ext cx="248054" cy="247579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6"/>
                  </a:lnTo>
                  <a:lnTo>
                    <a:pt x="8352" y="8336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 rot="5400000">
              <a:off x="459662" y="2348488"/>
              <a:ext cx="247579" cy="247579"/>
            </a:xfrm>
            <a:custGeom>
              <a:rect b="b" l="l" r="r" t="t"/>
              <a:pathLst>
                <a:path extrusionOk="0" h="8336" w="8336">
                  <a:moveTo>
                    <a:pt x="1" y="1"/>
                  </a:moveTo>
                  <a:lnTo>
                    <a:pt x="1" y="8336"/>
                  </a:lnTo>
                  <a:lnTo>
                    <a:pt x="8336" y="8336"/>
                  </a:lnTo>
                  <a:lnTo>
                    <a:pt x="8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 rot="5400000">
              <a:off x="211875" y="2596276"/>
              <a:ext cx="248054" cy="247579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5"/>
                  </a:lnTo>
                  <a:lnTo>
                    <a:pt x="8352" y="8335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6"/>
            <p:cNvSpPr/>
            <p:nvPr/>
          </p:nvSpPr>
          <p:spPr>
            <a:xfrm rot="5400000">
              <a:off x="211875" y="2843825"/>
              <a:ext cx="248054" cy="247579"/>
            </a:xfrm>
            <a:custGeom>
              <a:rect b="b" l="l" r="r" t="t"/>
              <a:pathLst>
                <a:path extrusionOk="0" h="8336" w="8352">
                  <a:moveTo>
                    <a:pt x="0" y="1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6"/>
            <p:cNvSpPr/>
            <p:nvPr/>
          </p:nvSpPr>
          <p:spPr>
            <a:xfrm rot="5400000">
              <a:off x="-35674" y="2843825"/>
              <a:ext cx="248054" cy="247579"/>
            </a:xfrm>
            <a:custGeom>
              <a:rect b="b" l="l" r="r" t="t"/>
              <a:pathLst>
                <a:path extrusionOk="0" h="8336" w="8352">
                  <a:moveTo>
                    <a:pt x="0" y="0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 rot="5400000">
              <a:off x="-35437" y="3091612"/>
              <a:ext cx="247579" cy="247579"/>
            </a:xfrm>
            <a:custGeom>
              <a:rect b="b" l="l" r="r" t="t"/>
              <a:pathLst>
                <a:path extrusionOk="0" h="8336" w="8336">
                  <a:moveTo>
                    <a:pt x="0" y="0"/>
                  </a:moveTo>
                  <a:lnTo>
                    <a:pt x="0" y="8335"/>
                  </a:lnTo>
                  <a:lnTo>
                    <a:pt x="8335" y="8335"/>
                  </a:lnTo>
                  <a:lnTo>
                    <a:pt x="8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2" name="Google Shape;592;p36"/>
          <p:cNvSpPr/>
          <p:nvPr/>
        </p:nvSpPr>
        <p:spPr>
          <a:xfrm>
            <a:off x="147950" y="471387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6"/>
          <p:cNvSpPr/>
          <p:nvPr/>
        </p:nvSpPr>
        <p:spPr>
          <a:xfrm>
            <a:off x="8423378" y="3617780"/>
            <a:ext cx="495585" cy="990729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4" name="Google Shape;594;p36"/>
          <p:cNvGrpSpPr/>
          <p:nvPr/>
        </p:nvGrpSpPr>
        <p:grpSpPr>
          <a:xfrm>
            <a:off x="8428900" y="947825"/>
            <a:ext cx="742675" cy="742700"/>
            <a:chOff x="6428400" y="1288225"/>
            <a:chExt cx="742675" cy="742700"/>
          </a:xfrm>
        </p:grpSpPr>
        <p:sp>
          <p:nvSpPr>
            <p:cNvPr id="595" name="Google Shape;595;p36"/>
            <p:cNvSpPr/>
            <p:nvPr/>
          </p:nvSpPr>
          <p:spPr>
            <a:xfrm>
              <a:off x="6428400" y="1288225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8"/>
                  </a:lnTo>
                  <a:lnTo>
                    <a:pt x="9892" y="9908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6675675" y="1535925"/>
              <a:ext cx="247725" cy="247300"/>
            </a:xfrm>
            <a:custGeom>
              <a:rect b="b" l="l" r="r" t="t"/>
              <a:pathLst>
                <a:path extrusionOk="0" h="9892" w="9909">
                  <a:moveTo>
                    <a:pt x="1" y="0"/>
                  </a:moveTo>
                  <a:lnTo>
                    <a:pt x="1" y="9892"/>
                  </a:lnTo>
                  <a:lnTo>
                    <a:pt x="9908" y="9892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6923375" y="1783200"/>
              <a:ext cx="247700" cy="247725"/>
            </a:xfrm>
            <a:custGeom>
              <a:rect b="b" l="l" r="r" t="t"/>
              <a:pathLst>
                <a:path extrusionOk="0" h="9909" w="9908">
                  <a:moveTo>
                    <a:pt x="0" y="1"/>
                  </a:moveTo>
                  <a:lnTo>
                    <a:pt x="0" y="9909"/>
                  </a:lnTo>
                  <a:lnTo>
                    <a:pt x="9908" y="9909"/>
                  </a:lnTo>
                  <a:lnTo>
                    <a:pt x="9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6428400" y="1783200"/>
              <a:ext cx="247300" cy="247725"/>
            </a:xfrm>
            <a:custGeom>
              <a:rect b="b" l="l" r="r" t="t"/>
              <a:pathLst>
                <a:path extrusionOk="0" h="9909" w="9892">
                  <a:moveTo>
                    <a:pt x="0" y="1"/>
                  </a:moveTo>
                  <a:lnTo>
                    <a:pt x="0" y="9909"/>
                  </a:lnTo>
                  <a:lnTo>
                    <a:pt x="9892" y="9909"/>
                  </a:lnTo>
                  <a:lnTo>
                    <a:pt x="9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7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7"/>
          <p:cNvSpPr/>
          <p:nvPr/>
        </p:nvSpPr>
        <p:spPr>
          <a:xfrm>
            <a:off x="0" y="4608500"/>
            <a:ext cx="9144000" cy="53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7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7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7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7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_1_1_1_1_1_1">
    <p:bg>
      <p:bgPr>
        <a:solidFill>
          <a:schemeClr val="lt1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8"/>
          <p:cNvSpPr/>
          <p:nvPr/>
        </p:nvSpPr>
        <p:spPr>
          <a:xfrm>
            <a:off x="6997865" y="-41124"/>
            <a:ext cx="714900" cy="576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8"/>
          <p:cNvSpPr/>
          <p:nvPr/>
        </p:nvSpPr>
        <p:spPr>
          <a:xfrm>
            <a:off x="0" y="-21500"/>
            <a:ext cx="6997800" cy="516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9" name="Google Shape;609;p38"/>
          <p:cNvGrpSpPr/>
          <p:nvPr/>
        </p:nvGrpSpPr>
        <p:grpSpPr>
          <a:xfrm>
            <a:off x="6997865" y="534951"/>
            <a:ext cx="2146280" cy="4608613"/>
            <a:chOff x="7530866" y="533392"/>
            <a:chExt cx="1613138" cy="4609996"/>
          </a:xfrm>
        </p:grpSpPr>
        <p:sp>
          <p:nvSpPr>
            <p:cNvPr id="610" name="Google Shape;610;p38"/>
            <p:cNvSpPr/>
            <p:nvPr/>
          </p:nvSpPr>
          <p:spPr>
            <a:xfrm>
              <a:off x="7530866" y="4567088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8068785" y="4567088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8606704" y="4567088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7530866" y="3990846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8068785" y="3990846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8606704" y="3990846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7530866" y="3414603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8068785" y="3414603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8606704" y="3414603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7530866" y="2838361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8068785" y="2838361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8606704" y="2838361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7530866" y="2262119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8068785" y="2262119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8606704" y="2262119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7530866" y="1685877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8068785" y="1685877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8606704" y="1685877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7530866" y="1109634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8068785" y="1109634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8606704" y="1109634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7530866" y="533392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8068785" y="533392"/>
              <a:ext cx="537300" cy="57626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8606704" y="533392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4" name="Google Shape;634;p38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8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8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8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0"/>
          <p:cNvSpPr txBox="1"/>
          <p:nvPr>
            <p:ph idx="1" type="subTitle"/>
          </p:nvPr>
        </p:nvSpPr>
        <p:spPr>
          <a:xfrm>
            <a:off x="4240925" y="3415100"/>
            <a:ext cx="1765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3" name="Google Shape;643;p40"/>
          <p:cNvSpPr txBox="1"/>
          <p:nvPr>
            <p:ph type="ctrTitle"/>
          </p:nvPr>
        </p:nvSpPr>
        <p:spPr>
          <a:xfrm>
            <a:off x="4076700" y="1231838"/>
            <a:ext cx="4354200" cy="20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644" name="Google Shape;644;p40"/>
          <p:cNvSpPr/>
          <p:nvPr/>
        </p:nvSpPr>
        <p:spPr>
          <a:xfrm flipH="1">
            <a:off x="4715041" y="4014625"/>
            <a:ext cx="4428909" cy="1128869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0"/>
          <p:cNvSpPr/>
          <p:nvPr/>
        </p:nvSpPr>
        <p:spPr>
          <a:xfrm flipH="1" rot="10800000">
            <a:off x="-25" y="31"/>
            <a:ext cx="5545625" cy="1128869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40"/>
          <p:cNvSpPr/>
          <p:nvPr/>
        </p:nvSpPr>
        <p:spPr>
          <a:xfrm rot="8943885">
            <a:off x="527665" y="-515637"/>
            <a:ext cx="1529454" cy="1212023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0"/>
          <p:cNvSpPr/>
          <p:nvPr/>
        </p:nvSpPr>
        <p:spPr>
          <a:xfrm>
            <a:off x="6006123" y="2874117"/>
            <a:ext cx="3137889" cy="2269426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0"/>
          <p:cNvSpPr/>
          <p:nvPr/>
        </p:nvSpPr>
        <p:spPr>
          <a:xfrm>
            <a:off x="2009775" y="234575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0"/>
          <p:cNvSpPr/>
          <p:nvPr/>
        </p:nvSpPr>
        <p:spPr>
          <a:xfrm>
            <a:off x="4117425" y="4749425"/>
            <a:ext cx="304800" cy="30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0"/>
          <p:cNvSpPr/>
          <p:nvPr/>
        </p:nvSpPr>
        <p:spPr>
          <a:xfrm flipH="1" rot="10800000">
            <a:off x="7315195" y="-361"/>
            <a:ext cx="1828880" cy="1322608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0"/>
          <p:cNvSpPr/>
          <p:nvPr/>
        </p:nvSpPr>
        <p:spPr>
          <a:xfrm rot="10800000">
            <a:off x="-21" y="-18"/>
            <a:ext cx="3598346" cy="2602443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1"/>
          <p:cNvSpPr/>
          <p:nvPr/>
        </p:nvSpPr>
        <p:spPr>
          <a:xfrm>
            <a:off x="0" y="3726302"/>
            <a:ext cx="4428909" cy="1417222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41"/>
          <p:cNvSpPr/>
          <p:nvPr/>
        </p:nvSpPr>
        <p:spPr>
          <a:xfrm rot="10800000">
            <a:off x="1889961" y="-1"/>
            <a:ext cx="7254083" cy="2321275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1"/>
          <p:cNvSpPr txBox="1"/>
          <p:nvPr>
            <p:ph hasCustomPrompt="1" type="title"/>
          </p:nvPr>
        </p:nvSpPr>
        <p:spPr>
          <a:xfrm>
            <a:off x="3636324" y="947563"/>
            <a:ext cx="992100" cy="98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56" name="Google Shape;656;p41"/>
          <p:cNvSpPr txBox="1"/>
          <p:nvPr>
            <p:ph idx="1" type="subTitle"/>
          </p:nvPr>
        </p:nvSpPr>
        <p:spPr>
          <a:xfrm>
            <a:off x="4693063" y="3302538"/>
            <a:ext cx="23118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657" name="Google Shape;657;p41"/>
          <p:cNvSpPr txBox="1"/>
          <p:nvPr>
            <p:ph idx="2" type="title"/>
          </p:nvPr>
        </p:nvSpPr>
        <p:spPr>
          <a:xfrm>
            <a:off x="4693063" y="2018088"/>
            <a:ext cx="3751200" cy="14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8" name="Google Shape;658;p41"/>
          <p:cNvSpPr/>
          <p:nvPr/>
        </p:nvSpPr>
        <p:spPr>
          <a:xfrm rot="-1627827">
            <a:off x="43134" y="-260409"/>
            <a:ext cx="1269944" cy="1006373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0" y="528900"/>
            <a:ext cx="9144000" cy="1157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 txBox="1"/>
          <p:nvPr>
            <p:ph idx="1" type="subTitle"/>
          </p:nvPr>
        </p:nvSpPr>
        <p:spPr>
          <a:xfrm>
            <a:off x="800550" y="1922225"/>
            <a:ext cx="36909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3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2" type="subTitle"/>
          </p:nvPr>
        </p:nvSpPr>
        <p:spPr>
          <a:xfrm>
            <a:off x="4652550" y="1922225"/>
            <a:ext cx="36909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30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ourney"/>
              <a:buNone/>
              <a:defRPr sz="24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3" type="subTitle"/>
          </p:nvPr>
        </p:nvSpPr>
        <p:spPr>
          <a:xfrm>
            <a:off x="800550" y="2536250"/>
            <a:ext cx="3690900" cy="18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4" type="subTitle"/>
          </p:nvPr>
        </p:nvSpPr>
        <p:spPr>
          <a:xfrm>
            <a:off x="4652550" y="2536250"/>
            <a:ext cx="3690900" cy="18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type="title"/>
          </p:nvPr>
        </p:nvSpPr>
        <p:spPr>
          <a:xfrm>
            <a:off x="720000" y="483125"/>
            <a:ext cx="7705800" cy="10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52" name="Google Shape;52;p5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5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5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5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-40492" y="4608558"/>
            <a:ext cx="759122" cy="569074"/>
            <a:chOff x="2205625" y="2213425"/>
            <a:chExt cx="833925" cy="625150"/>
          </a:xfrm>
        </p:grpSpPr>
        <p:sp>
          <p:nvSpPr>
            <p:cNvPr id="59" name="Google Shape;59;p5"/>
            <p:cNvSpPr/>
            <p:nvPr/>
          </p:nvSpPr>
          <p:spPr>
            <a:xfrm>
              <a:off x="2414000" y="2213425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6"/>
                  </a:lnTo>
                  <a:lnTo>
                    <a:pt x="8352" y="8336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2205625" y="2213425"/>
              <a:ext cx="208400" cy="208400"/>
            </a:xfrm>
            <a:custGeom>
              <a:rect b="b" l="l" r="r" t="t"/>
              <a:pathLst>
                <a:path extrusionOk="0" h="8336" w="8336">
                  <a:moveTo>
                    <a:pt x="1" y="1"/>
                  </a:moveTo>
                  <a:lnTo>
                    <a:pt x="1" y="8336"/>
                  </a:lnTo>
                  <a:lnTo>
                    <a:pt x="8336" y="8336"/>
                  </a:lnTo>
                  <a:lnTo>
                    <a:pt x="8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2414000" y="2421800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5"/>
                  </a:lnTo>
                  <a:lnTo>
                    <a:pt x="8352" y="8335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2622375" y="2421800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0" y="1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2622375" y="2630175"/>
              <a:ext cx="208800" cy="208400"/>
            </a:xfrm>
            <a:custGeom>
              <a:rect b="b" l="l" r="r" t="t"/>
              <a:pathLst>
                <a:path extrusionOk="0" h="8336" w="8352">
                  <a:moveTo>
                    <a:pt x="0" y="0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2831150" y="2630175"/>
              <a:ext cx="208400" cy="208400"/>
            </a:xfrm>
            <a:custGeom>
              <a:rect b="b" l="l" r="r" t="t"/>
              <a:pathLst>
                <a:path extrusionOk="0" h="8336" w="8336">
                  <a:moveTo>
                    <a:pt x="0" y="0"/>
                  </a:moveTo>
                  <a:lnTo>
                    <a:pt x="0" y="8335"/>
                  </a:lnTo>
                  <a:lnTo>
                    <a:pt x="8335" y="8335"/>
                  </a:lnTo>
                  <a:lnTo>
                    <a:pt x="8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5" name="Google Shape;65;p5"/>
          <p:cNvCxnSpPr/>
          <p:nvPr/>
        </p:nvCxnSpPr>
        <p:spPr>
          <a:xfrm rot="10800000">
            <a:off x="-45375" y="4608500"/>
            <a:ext cx="9275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" name="Google Shape;66;p5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" name="Google Shape;67;p5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" name="Google Shape;68;p5"/>
          <p:cNvSpPr/>
          <p:nvPr/>
        </p:nvSpPr>
        <p:spPr>
          <a:xfrm>
            <a:off x="8144100" y="1690525"/>
            <a:ext cx="759106" cy="350667"/>
          </a:xfrm>
          <a:custGeom>
            <a:rect b="b" l="l" r="r" t="t"/>
            <a:pathLst>
              <a:path extrusionOk="0" h="10525" w="22784">
                <a:moveTo>
                  <a:pt x="1" y="0"/>
                </a:moveTo>
                <a:cubicBezTo>
                  <a:pt x="1" y="5805"/>
                  <a:pt x="4719" y="10524"/>
                  <a:pt x="10524" y="10524"/>
                </a:cubicBezTo>
                <a:lnTo>
                  <a:pt x="22783" y="10524"/>
                </a:lnTo>
                <a:cubicBezTo>
                  <a:pt x="22783" y="4719"/>
                  <a:pt x="18065" y="0"/>
                  <a:pt x="122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2"/>
          <p:cNvSpPr txBox="1"/>
          <p:nvPr>
            <p:ph idx="1" type="body"/>
          </p:nvPr>
        </p:nvSpPr>
        <p:spPr>
          <a:xfrm>
            <a:off x="713100" y="1147950"/>
            <a:ext cx="7717800" cy="35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rabicPeriod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rabicPeriod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 sz="1200"/>
            </a:lvl9pPr>
          </a:lstStyle>
          <a:p/>
        </p:txBody>
      </p:sp>
      <p:sp>
        <p:nvSpPr>
          <p:cNvPr id="661" name="Google Shape;661;p42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2" name="Google Shape;662;p42"/>
          <p:cNvSpPr/>
          <p:nvPr/>
        </p:nvSpPr>
        <p:spPr>
          <a:xfrm flipH="1">
            <a:off x="6477048" y="4463724"/>
            <a:ext cx="2666902" cy="679827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2"/>
          <p:cNvSpPr/>
          <p:nvPr/>
        </p:nvSpPr>
        <p:spPr>
          <a:xfrm rot="10800000">
            <a:off x="0" y="-3"/>
            <a:ext cx="9143981" cy="209574"/>
          </a:xfrm>
          <a:custGeom>
            <a:rect b="b" l="l" r="r" t="t"/>
            <a:pathLst>
              <a:path extrusionOk="0" h="25159" w="100799">
                <a:moveTo>
                  <a:pt x="92819" y="1"/>
                </a:moveTo>
                <a:cubicBezTo>
                  <a:pt x="78438" y="1"/>
                  <a:pt x="64172" y="7034"/>
                  <a:pt x="49423" y="8633"/>
                </a:cubicBezTo>
                <a:cubicBezTo>
                  <a:pt x="46728" y="8927"/>
                  <a:pt x="44067" y="9033"/>
                  <a:pt x="41426" y="9033"/>
                </a:cubicBezTo>
                <a:cubicBezTo>
                  <a:pt x="34681" y="9033"/>
                  <a:pt x="28073" y="8343"/>
                  <a:pt x="21383" y="8343"/>
                </a:cubicBezTo>
                <a:cubicBezTo>
                  <a:pt x="17539" y="8343"/>
                  <a:pt x="13667" y="8571"/>
                  <a:pt x="9728" y="9288"/>
                </a:cubicBezTo>
                <a:cubicBezTo>
                  <a:pt x="6251" y="9931"/>
                  <a:pt x="2977" y="10931"/>
                  <a:pt x="0" y="12181"/>
                </a:cubicBezTo>
                <a:lnTo>
                  <a:pt x="0" y="25159"/>
                </a:lnTo>
                <a:lnTo>
                  <a:pt x="100799" y="25159"/>
                </a:lnTo>
                <a:lnTo>
                  <a:pt x="100799" y="846"/>
                </a:lnTo>
                <a:cubicBezTo>
                  <a:pt x="98418" y="311"/>
                  <a:pt x="95822" y="13"/>
                  <a:pt x="93036" y="1"/>
                </a:cubicBezTo>
                <a:cubicBezTo>
                  <a:pt x="92964" y="1"/>
                  <a:pt x="92891" y="1"/>
                  <a:pt x="928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42"/>
          <p:cNvSpPr/>
          <p:nvPr/>
        </p:nvSpPr>
        <p:spPr>
          <a:xfrm>
            <a:off x="383975" y="451475"/>
            <a:ext cx="175800" cy="1758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42"/>
          <p:cNvSpPr/>
          <p:nvPr/>
        </p:nvSpPr>
        <p:spPr>
          <a:xfrm rot="-10555683">
            <a:off x="8747335" y="3847550"/>
            <a:ext cx="628106" cy="497746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2"/>
          <p:cNvSpPr/>
          <p:nvPr/>
        </p:nvSpPr>
        <p:spPr>
          <a:xfrm>
            <a:off x="9025725" y="2042875"/>
            <a:ext cx="270600" cy="2706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42"/>
          <p:cNvSpPr/>
          <p:nvPr/>
        </p:nvSpPr>
        <p:spPr>
          <a:xfrm>
            <a:off x="8730450" y="1741950"/>
            <a:ext cx="209700" cy="209700"/>
          </a:xfrm>
          <a:prstGeom prst="ellipse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42"/>
          <p:cNvSpPr/>
          <p:nvPr/>
        </p:nvSpPr>
        <p:spPr>
          <a:xfrm>
            <a:off x="8361150" y="4887000"/>
            <a:ext cx="369300" cy="3693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3"/>
          <p:cNvSpPr/>
          <p:nvPr/>
        </p:nvSpPr>
        <p:spPr>
          <a:xfrm>
            <a:off x="6038339" y="2896425"/>
            <a:ext cx="3105730" cy="2246068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3"/>
          <p:cNvSpPr/>
          <p:nvPr/>
        </p:nvSpPr>
        <p:spPr>
          <a:xfrm flipH="1" rot="10800000">
            <a:off x="0" y="0"/>
            <a:ext cx="3389125" cy="737100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3"/>
          <p:cNvSpPr/>
          <p:nvPr/>
        </p:nvSpPr>
        <p:spPr>
          <a:xfrm flipH="1" rot="10402726">
            <a:off x="7773994" y="-249885"/>
            <a:ext cx="2302638" cy="1824736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43"/>
          <p:cNvSpPr/>
          <p:nvPr/>
        </p:nvSpPr>
        <p:spPr>
          <a:xfrm rot="-10402726">
            <a:off x="496894" y="1659390"/>
            <a:ext cx="2302638" cy="1824736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3"/>
          <p:cNvSpPr txBox="1"/>
          <p:nvPr>
            <p:ph idx="1" type="subTitle"/>
          </p:nvPr>
        </p:nvSpPr>
        <p:spPr>
          <a:xfrm>
            <a:off x="1250338" y="3356450"/>
            <a:ext cx="2953500" cy="9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675" name="Google Shape;675;p43"/>
          <p:cNvSpPr txBox="1"/>
          <p:nvPr>
            <p:ph idx="2" type="subTitle"/>
          </p:nvPr>
        </p:nvSpPr>
        <p:spPr>
          <a:xfrm>
            <a:off x="4940912" y="3356450"/>
            <a:ext cx="2949600" cy="9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676" name="Google Shape;676;p43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7" name="Google Shape;677;p43"/>
          <p:cNvSpPr txBox="1"/>
          <p:nvPr>
            <p:ph idx="3" type="title"/>
          </p:nvPr>
        </p:nvSpPr>
        <p:spPr>
          <a:xfrm>
            <a:off x="1250239" y="3030100"/>
            <a:ext cx="29535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678" name="Google Shape;678;p43"/>
          <p:cNvSpPr txBox="1"/>
          <p:nvPr>
            <p:ph idx="4" type="title"/>
          </p:nvPr>
        </p:nvSpPr>
        <p:spPr>
          <a:xfrm>
            <a:off x="4940225" y="3030100"/>
            <a:ext cx="29535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4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1" name="Google Shape;681;p44"/>
          <p:cNvSpPr/>
          <p:nvPr/>
        </p:nvSpPr>
        <p:spPr>
          <a:xfrm rot="10800000">
            <a:off x="-20" y="130"/>
            <a:ext cx="1066722" cy="771390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44"/>
          <p:cNvSpPr/>
          <p:nvPr/>
        </p:nvSpPr>
        <p:spPr>
          <a:xfrm rot="9632996">
            <a:off x="440050" y="-507993"/>
            <a:ext cx="1479695" cy="1172591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4"/>
          <p:cNvSpPr/>
          <p:nvPr/>
        </p:nvSpPr>
        <p:spPr>
          <a:xfrm>
            <a:off x="-58975" y="917517"/>
            <a:ext cx="746950" cy="910525"/>
          </a:xfrm>
          <a:custGeom>
            <a:rect b="b" l="l" r="r" t="t"/>
            <a:pathLst>
              <a:path extrusionOk="0" h="36421" w="29878">
                <a:moveTo>
                  <a:pt x="0" y="36421"/>
                </a:moveTo>
                <a:cubicBezTo>
                  <a:pt x="1741" y="31775"/>
                  <a:pt x="2636" y="26102"/>
                  <a:pt x="6552" y="23055"/>
                </a:cubicBezTo>
                <a:cubicBezTo>
                  <a:pt x="10102" y="20294"/>
                  <a:pt x="15691" y="20731"/>
                  <a:pt x="18871" y="17551"/>
                </a:cubicBezTo>
                <a:cubicBezTo>
                  <a:pt x="22950" y="13472"/>
                  <a:pt x="23506" y="2832"/>
                  <a:pt x="18346" y="253"/>
                </a:cubicBezTo>
                <a:cubicBezTo>
                  <a:pt x="14411" y="-1713"/>
                  <a:pt x="12754" y="11570"/>
                  <a:pt x="16774" y="13357"/>
                </a:cubicBezTo>
                <a:cubicBezTo>
                  <a:pt x="21513" y="15463"/>
                  <a:pt x="26213" y="8639"/>
                  <a:pt x="29878" y="497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84" name="Google Shape;684;p44"/>
          <p:cNvSpPr/>
          <p:nvPr/>
        </p:nvSpPr>
        <p:spPr>
          <a:xfrm>
            <a:off x="8419625" y="352305"/>
            <a:ext cx="766600" cy="427425"/>
          </a:xfrm>
          <a:custGeom>
            <a:rect b="b" l="l" r="r" t="t"/>
            <a:pathLst>
              <a:path extrusionOk="0" h="17097" w="30664">
                <a:moveTo>
                  <a:pt x="0" y="17097"/>
                </a:moveTo>
                <a:cubicBezTo>
                  <a:pt x="6183" y="17097"/>
                  <a:pt x="14599" y="15441"/>
                  <a:pt x="17035" y="9758"/>
                </a:cubicBezTo>
                <a:cubicBezTo>
                  <a:pt x="18001" y="7504"/>
                  <a:pt x="18657" y="4613"/>
                  <a:pt x="17560" y="2420"/>
                </a:cubicBezTo>
                <a:cubicBezTo>
                  <a:pt x="16470" y="240"/>
                  <a:pt x="12599" y="-624"/>
                  <a:pt x="10483" y="585"/>
                </a:cubicBezTo>
                <a:cubicBezTo>
                  <a:pt x="6764" y="2710"/>
                  <a:pt x="9273" y="11249"/>
                  <a:pt x="13104" y="13165"/>
                </a:cubicBezTo>
                <a:cubicBezTo>
                  <a:pt x="18360" y="15793"/>
                  <a:pt x="26509" y="15748"/>
                  <a:pt x="30664" y="11593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85" name="Google Shape;685;p44"/>
          <p:cNvSpPr/>
          <p:nvPr/>
        </p:nvSpPr>
        <p:spPr>
          <a:xfrm flipH="1" rot="5400000">
            <a:off x="495556" y="3501234"/>
            <a:ext cx="1146727" cy="2137812"/>
          </a:xfrm>
          <a:custGeom>
            <a:rect b="b" l="l" r="r" t="t"/>
            <a:pathLst>
              <a:path extrusionOk="0" h="61782" w="40328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44"/>
          <p:cNvSpPr/>
          <p:nvPr/>
        </p:nvSpPr>
        <p:spPr>
          <a:xfrm rot="-7968390">
            <a:off x="8063049" y="-536258"/>
            <a:ext cx="1479734" cy="1172622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44"/>
          <p:cNvSpPr/>
          <p:nvPr/>
        </p:nvSpPr>
        <p:spPr>
          <a:xfrm flipH="1">
            <a:off x="6510650" y="4585269"/>
            <a:ext cx="2633350" cy="572727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44"/>
          <p:cNvSpPr/>
          <p:nvPr/>
        </p:nvSpPr>
        <p:spPr>
          <a:xfrm>
            <a:off x="8242900" y="4370547"/>
            <a:ext cx="467100" cy="467100"/>
          </a:xfrm>
          <a:prstGeom prst="ellipse">
            <a:avLst/>
          </a:pr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5"/>
          <p:cNvSpPr/>
          <p:nvPr/>
        </p:nvSpPr>
        <p:spPr>
          <a:xfrm flipH="1" rot="10800000">
            <a:off x="0" y="8"/>
            <a:ext cx="2878723" cy="1096141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45"/>
          <p:cNvSpPr/>
          <p:nvPr/>
        </p:nvSpPr>
        <p:spPr>
          <a:xfrm rot="9171872">
            <a:off x="-497026" y="20811"/>
            <a:ext cx="2685370" cy="2128033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45"/>
          <p:cNvSpPr/>
          <p:nvPr/>
        </p:nvSpPr>
        <p:spPr>
          <a:xfrm rot="-5400000">
            <a:off x="6483565" y="2483109"/>
            <a:ext cx="1857609" cy="3463190"/>
          </a:xfrm>
          <a:custGeom>
            <a:rect b="b" l="l" r="r" t="t"/>
            <a:pathLst>
              <a:path extrusionOk="0" h="61782" w="40328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45"/>
          <p:cNvSpPr/>
          <p:nvPr/>
        </p:nvSpPr>
        <p:spPr>
          <a:xfrm rot="9171872">
            <a:off x="6798424" y="2073986"/>
            <a:ext cx="2685370" cy="2128033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45"/>
          <p:cNvSpPr txBox="1"/>
          <p:nvPr>
            <p:ph type="title"/>
          </p:nvPr>
        </p:nvSpPr>
        <p:spPr>
          <a:xfrm>
            <a:off x="713400" y="1155750"/>
            <a:ext cx="3040200" cy="19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5" name="Google Shape;695;p45"/>
          <p:cNvSpPr txBox="1"/>
          <p:nvPr>
            <p:ph idx="1" type="subTitle"/>
          </p:nvPr>
        </p:nvSpPr>
        <p:spPr>
          <a:xfrm>
            <a:off x="713400" y="3064350"/>
            <a:ext cx="30402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6"/>
          <p:cNvSpPr/>
          <p:nvPr/>
        </p:nvSpPr>
        <p:spPr>
          <a:xfrm flipH="1" rot="10800000">
            <a:off x="3705230" y="45"/>
            <a:ext cx="5438808" cy="3933330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46"/>
          <p:cNvSpPr/>
          <p:nvPr/>
        </p:nvSpPr>
        <p:spPr>
          <a:xfrm flipH="1" rot="5400000">
            <a:off x="1061982" y="1623957"/>
            <a:ext cx="2457488" cy="4581599"/>
          </a:xfrm>
          <a:custGeom>
            <a:rect b="b" l="l" r="r" t="t"/>
            <a:pathLst>
              <a:path extrusionOk="0" h="61782" w="40328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46"/>
          <p:cNvSpPr txBox="1"/>
          <p:nvPr>
            <p:ph type="title"/>
          </p:nvPr>
        </p:nvSpPr>
        <p:spPr>
          <a:xfrm>
            <a:off x="1686675" y="1476375"/>
            <a:ext cx="5771400" cy="22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00" name="Google Shape;700;p46"/>
          <p:cNvSpPr/>
          <p:nvPr/>
        </p:nvSpPr>
        <p:spPr>
          <a:xfrm flipH="1" rot="-9171900">
            <a:off x="-582387" y="-341010"/>
            <a:ext cx="2015724" cy="1597369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7"/>
          <p:cNvSpPr/>
          <p:nvPr/>
        </p:nvSpPr>
        <p:spPr>
          <a:xfrm rot="-7128512">
            <a:off x="6274096" y="3620296"/>
            <a:ext cx="2593027" cy="2054856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47"/>
          <p:cNvSpPr/>
          <p:nvPr/>
        </p:nvSpPr>
        <p:spPr>
          <a:xfrm flipH="1" rot="5400000">
            <a:off x="837346" y="2368396"/>
            <a:ext cx="1937660" cy="3612548"/>
          </a:xfrm>
          <a:custGeom>
            <a:rect b="b" l="l" r="r" t="t"/>
            <a:pathLst>
              <a:path extrusionOk="0" h="61782" w="40328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47"/>
          <p:cNvSpPr txBox="1"/>
          <p:nvPr>
            <p:ph type="title"/>
          </p:nvPr>
        </p:nvSpPr>
        <p:spPr>
          <a:xfrm>
            <a:off x="1749775" y="1697888"/>
            <a:ext cx="5644500" cy="11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05" name="Google Shape;705;p47"/>
          <p:cNvSpPr txBox="1"/>
          <p:nvPr>
            <p:ph idx="1" type="subTitle"/>
          </p:nvPr>
        </p:nvSpPr>
        <p:spPr>
          <a:xfrm>
            <a:off x="2236800" y="3145513"/>
            <a:ext cx="46704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06" name="Google Shape;706;p47"/>
          <p:cNvSpPr/>
          <p:nvPr/>
        </p:nvSpPr>
        <p:spPr>
          <a:xfrm rot="10800000">
            <a:off x="27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47"/>
          <p:cNvSpPr/>
          <p:nvPr/>
        </p:nvSpPr>
        <p:spPr>
          <a:xfrm flipH="1" rot="10800000">
            <a:off x="5997227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8"/>
          <p:cNvSpPr txBox="1"/>
          <p:nvPr>
            <p:ph type="title"/>
          </p:nvPr>
        </p:nvSpPr>
        <p:spPr>
          <a:xfrm>
            <a:off x="4724075" y="740300"/>
            <a:ext cx="37068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9"/>
          <p:cNvSpPr/>
          <p:nvPr/>
        </p:nvSpPr>
        <p:spPr>
          <a:xfrm rot="9171980">
            <a:off x="-327788" y="-378832"/>
            <a:ext cx="3335797" cy="2643468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49"/>
          <p:cNvSpPr/>
          <p:nvPr/>
        </p:nvSpPr>
        <p:spPr>
          <a:xfrm>
            <a:off x="797300" y="3391450"/>
            <a:ext cx="973500" cy="973500"/>
          </a:xfrm>
          <a:prstGeom prst="ellipse">
            <a:avLst/>
          </a:pr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49"/>
          <p:cNvSpPr/>
          <p:nvPr/>
        </p:nvSpPr>
        <p:spPr>
          <a:xfrm>
            <a:off x="4755453" y="1968628"/>
            <a:ext cx="4388575" cy="3173865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49"/>
          <p:cNvSpPr txBox="1"/>
          <p:nvPr>
            <p:ph hasCustomPrompt="1" type="title"/>
          </p:nvPr>
        </p:nvSpPr>
        <p:spPr>
          <a:xfrm>
            <a:off x="2016750" y="1819075"/>
            <a:ext cx="5109300" cy="11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5" name="Google Shape;715;p49"/>
          <p:cNvSpPr txBox="1"/>
          <p:nvPr>
            <p:ph idx="1" type="subTitle"/>
          </p:nvPr>
        </p:nvSpPr>
        <p:spPr>
          <a:xfrm>
            <a:off x="3139625" y="3115233"/>
            <a:ext cx="2864700" cy="677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_1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1"/>
          <p:cNvSpPr/>
          <p:nvPr/>
        </p:nvSpPr>
        <p:spPr>
          <a:xfrm>
            <a:off x="0" y="2794900"/>
            <a:ext cx="9143981" cy="2348593"/>
          </a:xfrm>
          <a:custGeom>
            <a:rect b="b" l="l" r="r" t="t"/>
            <a:pathLst>
              <a:path extrusionOk="0" h="25159" w="100799">
                <a:moveTo>
                  <a:pt x="92819" y="1"/>
                </a:moveTo>
                <a:cubicBezTo>
                  <a:pt x="78438" y="1"/>
                  <a:pt x="64172" y="7034"/>
                  <a:pt x="49423" y="8633"/>
                </a:cubicBezTo>
                <a:cubicBezTo>
                  <a:pt x="46728" y="8927"/>
                  <a:pt x="44067" y="9033"/>
                  <a:pt x="41426" y="9033"/>
                </a:cubicBezTo>
                <a:cubicBezTo>
                  <a:pt x="34681" y="9033"/>
                  <a:pt x="28073" y="8343"/>
                  <a:pt x="21383" y="8343"/>
                </a:cubicBezTo>
                <a:cubicBezTo>
                  <a:pt x="17539" y="8343"/>
                  <a:pt x="13667" y="8571"/>
                  <a:pt x="9728" y="9288"/>
                </a:cubicBezTo>
                <a:cubicBezTo>
                  <a:pt x="6251" y="9931"/>
                  <a:pt x="2977" y="10931"/>
                  <a:pt x="0" y="12181"/>
                </a:cubicBezTo>
                <a:lnTo>
                  <a:pt x="0" y="25159"/>
                </a:lnTo>
                <a:lnTo>
                  <a:pt x="100799" y="25159"/>
                </a:lnTo>
                <a:lnTo>
                  <a:pt x="100799" y="846"/>
                </a:lnTo>
                <a:cubicBezTo>
                  <a:pt x="98418" y="311"/>
                  <a:pt x="95822" y="13"/>
                  <a:pt x="93036" y="1"/>
                </a:cubicBezTo>
                <a:cubicBezTo>
                  <a:pt x="92964" y="1"/>
                  <a:pt x="92891" y="1"/>
                  <a:pt x="928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51"/>
          <p:cNvSpPr txBox="1"/>
          <p:nvPr>
            <p:ph hasCustomPrompt="1" type="title"/>
          </p:nvPr>
        </p:nvSpPr>
        <p:spPr>
          <a:xfrm>
            <a:off x="874278" y="2088088"/>
            <a:ext cx="623100" cy="476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0" name="Google Shape;720;p51"/>
          <p:cNvSpPr txBox="1"/>
          <p:nvPr>
            <p:ph idx="1" type="subTitle"/>
          </p:nvPr>
        </p:nvSpPr>
        <p:spPr>
          <a:xfrm>
            <a:off x="1796589" y="2166275"/>
            <a:ext cx="2629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21" name="Google Shape;721;p51"/>
          <p:cNvSpPr txBox="1"/>
          <p:nvPr>
            <p:ph hasCustomPrompt="1" idx="2" type="title"/>
          </p:nvPr>
        </p:nvSpPr>
        <p:spPr>
          <a:xfrm>
            <a:off x="4841653" y="2088088"/>
            <a:ext cx="623100" cy="476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2" name="Google Shape;722;p51"/>
          <p:cNvSpPr txBox="1"/>
          <p:nvPr>
            <p:ph hasCustomPrompt="1" idx="3" type="title"/>
          </p:nvPr>
        </p:nvSpPr>
        <p:spPr>
          <a:xfrm>
            <a:off x="874276" y="3514913"/>
            <a:ext cx="623100" cy="469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3" name="Google Shape;723;p51"/>
          <p:cNvSpPr txBox="1"/>
          <p:nvPr>
            <p:ph hasCustomPrompt="1" idx="4" type="title"/>
          </p:nvPr>
        </p:nvSpPr>
        <p:spPr>
          <a:xfrm>
            <a:off x="4841653" y="3514913"/>
            <a:ext cx="623100" cy="469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4" name="Google Shape;724;p51"/>
          <p:cNvSpPr txBox="1"/>
          <p:nvPr>
            <p:ph idx="5" type="subTitle"/>
          </p:nvPr>
        </p:nvSpPr>
        <p:spPr>
          <a:xfrm>
            <a:off x="5769789" y="2166275"/>
            <a:ext cx="26268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25" name="Google Shape;725;p51"/>
          <p:cNvSpPr txBox="1"/>
          <p:nvPr>
            <p:ph idx="6" type="subTitle"/>
          </p:nvPr>
        </p:nvSpPr>
        <p:spPr>
          <a:xfrm>
            <a:off x="1798904" y="3604656"/>
            <a:ext cx="2628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26" name="Google Shape;726;p51"/>
          <p:cNvSpPr txBox="1"/>
          <p:nvPr>
            <p:ph idx="7" type="subTitle"/>
          </p:nvPr>
        </p:nvSpPr>
        <p:spPr>
          <a:xfrm>
            <a:off x="5769789" y="3604656"/>
            <a:ext cx="2628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27" name="Google Shape;727;p51"/>
          <p:cNvSpPr txBox="1"/>
          <p:nvPr>
            <p:ph idx="8"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8" name="Google Shape;728;p51"/>
          <p:cNvSpPr txBox="1"/>
          <p:nvPr>
            <p:ph idx="9" type="title"/>
          </p:nvPr>
        </p:nvSpPr>
        <p:spPr>
          <a:xfrm>
            <a:off x="1795089" y="1857400"/>
            <a:ext cx="26304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29" name="Google Shape;729;p51"/>
          <p:cNvSpPr txBox="1"/>
          <p:nvPr>
            <p:ph idx="13" type="title"/>
          </p:nvPr>
        </p:nvSpPr>
        <p:spPr>
          <a:xfrm>
            <a:off x="5768289" y="1857400"/>
            <a:ext cx="26304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30" name="Google Shape;730;p51"/>
          <p:cNvSpPr txBox="1"/>
          <p:nvPr>
            <p:ph idx="14" type="title"/>
          </p:nvPr>
        </p:nvSpPr>
        <p:spPr>
          <a:xfrm>
            <a:off x="1795089" y="3293775"/>
            <a:ext cx="26304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31" name="Google Shape;731;p51"/>
          <p:cNvSpPr txBox="1"/>
          <p:nvPr>
            <p:ph idx="15" type="title"/>
          </p:nvPr>
        </p:nvSpPr>
        <p:spPr>
          <a:xfrm>
            <a:off x="5768289" y="3293775"/>
            <a:ext cx="26304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32" name="Google Shape;732;p51"/>
          <p:cNvSpPr/>
          <p:nvPr/>
        </p:nvSpPr>
        <p:spPr>
          <a:xfrm rot="10800000">
            <a:off x="-12" y="-328"/>
            <a:ext cx="1054185" cy="762323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51"/>
          <p:cNvSpPr/>
          <p:nvPr/>
        </p:nvSpPr>
        <p:spPr>
          <a:xfrm rot="-8314148">
            <a:off x="8211002" y="228211"/>
            <a:ext cx="1392516" cy="1103506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51"/>
          <p:cNvSpPr/>
          <p:nvPr/>
        </p:nvSpPr>
        <p:spPr>
          <a:xfrm>
            <a:off x="407088" y="355200"/>
            <a:ext cx="240000" cy="2400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51"/>
          <p:cNvSpPr/>
          <p:nvPr/>
        </p:nvSpPr>
        <p:spPr>
          <a:xfrm rot="10800000">
            <a:off x="5737875" y="12275"/>
            <a:ext cx="3389125" cy="737100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6"/>
          <p:cNvGrpSpPr/>
          <p:nvPr/>
        </p:nvGrpSpPr>
        <p:grpSpPr>
          <a:xfrm rot="5400000">
            <a:off x="44891" y="1533370"/>
            <a:ext cx="763959" cy="572700"/>
            <a:chOff x="8428900" y="4618225"/>
            <a:chExt cx="763959" cy="572700"/>
          </a:xfrm>
        </p:grpSpPr>
        <p:sp>
          <p:nvSpPr>
            <p:cNvPr id="71" name="Google Shape;71;p6"/>
            <p:cNvSpPr/>
            <p:nvPr/>
          </p:nvSpPr>
          <p:spPr>
            <a:xfrm>
              <a:off x="8619792" y="4618225"/>
              <a:ext cx="191282" cy="190915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6"/>
                  </a:lnTo>
                  <a:lnTo>
                    <a:pt x="8352" y="8336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8428900" y="4618225"/>
              <a:ext cx="190915" cy="190915"/>
            </a:xfrm>
            <a:custGeom>
              <a:rect b="b" l="l" r="r" t="t"/>
              <a:pathLst>
                <a:path extrusionOk="0" h="8336" w="8336">
                  <a:moveTo>
                    <a:pt x="1" y="1"/>
                  </a:moveTo>
                  <a:lnTo>
                    <a:pt x="1" y="8336"/>
                  </a:lnTo>
                  <a:lnTo>
                    <a:pt x="8336" y="8336"/>
                  </a:lnTo>
                  <a:lnTo>
                    <a:pt x="8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8619792" y="4809117"/>
              <a:ext cx="191282" cy="190915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5"/>
                  </a:lnTo>
                  <a:lnTo>
                    <a:pt x="8352" y="8335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8810684" y="4809117"/>
              <a:ext cx="191282" cy="190915"/>
            </a:xfrm>
            <a:custGeom>
              <a:rect b="b" l="l" r="r" t="t"/>
              <a:pathLst>
                <a:path extrusionOk="0" h="8336" w="8352">
                  <a:moveTo>
                    <a:pt x="0" y="1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8810684" y="5000009"/>
              <a:ext cx="191282" cy="190915"/>
            </a:xfrm>
            <a:custGeom>
              <a:rect b="b" l="l" r="r" t="t"/>
              <a:pathLst>
                <a:path extrusionOk="0" h="8336" w="8352">
                  <a:moveTo>
                    <a:pt x="0" y="0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9001943" y="5000009"/>
              <a:ext cx="190915" cy="190915"/>
            </a:xfrm>
            <a:custGeom>
              <a:rect b="b" l="l" r="r" t="t"/>
              <a:pathLst>
                <a:path extrusionOk="0" h="8336" w="8336">
                  <a:moveTo>
                    <a:pt x="0" y="0"/>
                  </a:moveTo>
                  <a:lnTo>
                    <a:pt x="0" y="8335"/>
                  </a:lnTo>
                  <a:lnTo>
                    <a:pt x="8335" y="8335"/>
                  </a:lnTo>
                  <a:lnTo>
                    <a:pt x="8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6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6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 txBox="1"/>
          <p:nvPr>
            <p:ph type="title"/>
          </p:nvPr>
        </p:nvSpPr>
        <p:spPr>
          <a:xfrm>
            <a:off x="720000" y="483125"/>
            <a:ext cx="77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81" name="Google Shape;81;p6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6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" name="Google Shape;85;p6"/>
          <p:cNvCxnSpPr/>
          <p:nvPr/>
        </p:nvCxnSpPr>
        <p:spPr>
          <a:xfrm rot="10800000">
            <a:off x="-45300" y="4608500"/>
            <a:ext cx="9189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6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6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" name="Google Shape;88;p6"/>
          <p:cNvSpPr/>
          <p:nvPr/>
        </p:nvSpPr>
        <p:spPr>
          <a:xfrm>
            <a:off x="8495275" y="4486550"/>
            <a:ext cx="608900" cy="608900"/>
          </a:xfrm>
          <a:custGeom>
            <a:rect b="b" l="l" r="r" t="t"/>
            <a:pathLst>
              <a:path extrusionOk="0" h="24356" w="24356">
                <a:moveTo>
                  <a:pt x="12178" y="6584"/>
                </a:moveTo>
                <a:lnTo>
                  <a:pt x="17772" y="12178"/>
                </a:lnTo>
                <a:lnTo>
                  <a:pt x="12178" y="17756"/>
                </a:lnTo>
                <a:lnTo>
                  <a:pt x="6600" y="12178"/>
                </a:lnTo>
                <a:lnTo>
                  <a:pt x="12178" y="6584"/>
                </a:lnTo>
                <a:close/>
                <a:moveTo>
                  <a:pt x="12178" y="0"/>
                </a:moveTo>
                <a:lnTo>
                  <a:pt x="0" y="12178"/>
                </a:lnTo>
                <a:lnTo>
                  <a:pt x="12178" y="24356"/>
                </a:lnTo>
                <a:lnTo>
                  <a:pt x="24356" y="12178"/>
                </a:lnTo>
                <a:lnTo>
                  <a:pt x="121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6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_1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2"/>
          <p:cNvSpPr txBox="1"/>
          <p:nvPr>
            <p:ph type="title"/>
          </p:nvPr>
        </p:nvSpPr>
        <p:spPr>
          <a:xfrm>
            <a:off x="2540400" y="3251988"/>
            <a:ext cx="4063200" cy="6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8" name="Google Shape;738;p52"/>
          <p:cNvSpPr txBox="1"/>
          <p:nvPr>
            <p:ph idx="1" type="subTitle"/>
          </p:nvPr>
        </p:nvSpPr>
        <p:spPr>
          <a:xfrm>
            <a:off x="2085975" y="1348713"/>
            <a:ext cx="49719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9pPr>
          </a:lstStyle>
          <a:p/>
        </p:txBody>
      </p:sp>
      <p:sp>
        <p:nvSpPr>
          <p:cNvPr id="739" name="Google Shape;739;p52"/>
          <p:cNvSpPr/>
          <p:nvPr/>
        </p:nvSpPr>
        <p:spPr>
          <a:xfrm>
            <a:off x="-2" y="4035786"/>
            <a:ext cx="5093177" cy="1107714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52"/>
          <p:cNvSpPr/>
          <p:nvPr/>
        </p:nvSpPr>
        <p:spPr>
          <a:xfrm rot="10800000">
            <a:off x="4050823" y="11"/>
            <a:ext cx="5093177" cy="1107714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52"/>
          <p:cNvSpPr/>
          <p:nvPr/>
        </p:nvSpPr>
        <p:spPr>
          <a:xfrm rot="9171894">
            <a:off x="-655829" y="-890199"/>
            <a:ext cx="4314053" cy="3418690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52"/>
          <p:cNvSpPr/>
          <p:nvPr/>
        </p:nvSpPr>
        <p:spPr>
          <a:xfrm rot="-1085050">
            <a:off x="6953738" y="3515300"/>
            <a:ext cx="2858626" cy="2265331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3"/>
          <p:cNvSpPr/>
          <p:nvPr/>
        </p:nvSpPr>
        <p:spPr>
          <a:xfrm flipH="1">
            <a:off x="6695744" y="4360075"/>
            <a:ext cx="2448304" cy="783464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53"/>
          <p:cNvSpPr/>
          <p:nvPr/>
        </p:nvSpPr>
        <p:spPr>
          <a:xfrm flipH="1" rot="10800000">
            <a:off x="0" y="0"/>
            <a:ext cx="6096019" cy="2321275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3"/>
          <p:cNvSpPr txBox="1"/>
          <p:nvPr>
            <p:ph hasCustomPrompt="1" type="title"/>
          </p:nvPr>
        </p:nvSpPr>
        <p:spPr>
          <a:xfrm flipH="1">
            <a:off x="4103961" y="1128175"/>
            <a:ext cx="1232700" cy="98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47" name="Google Shape;747;p53"/>
          <p:cNvSpPr txBox="1"/>
          <p:nvPr>
            <p:ph idx="1" type="subTitle"/>
          </p:nvPr>
        </p:nvSpPr>
        <p:spPr>
          <a:xfrm flipH="1">
            <a:off x="1376467" y="3302538"/>
            <a:ext cx="23118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48" name="Google Shape;748;p53"/>
          <p:cNvSpPr txBox="1"/>
          <p:nvPr>
            <p:ph idx="2" type="title"/>
          </p:nvPr>
        </p:nvSpPr>
        <p:spPr>
          <a:xfrm flipH="1">
            <a:off x="1376551" y="2018100"/>
            <a:ext cx="3275400" cy="14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1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4"/>
          <p:cNvSpPr/>
          <p:nvPr/>
        </p:nvSpPr>
        <p:spPr>
          <a:xfrm>
            <a:off x="0" y="3160902"/>
            <a:ext cx="9144085" cy="1982581"/>
          </a:xfrm>
          <a:custGeom>
            <a:rect b="b" l="l" r="r" t="t"/>
            <a:pathLst>
              <a:path extrusionOk="0" h="30664" w="83785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54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2" name="Google Shape;752;p54"/>
          <p:cNvSpPr txBox="1"/>
          <p:nvPr>
            <p:ph idx="1" type="subTitle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53" name="Google Shape;753;p54"/>
          <p:cNvSpPr txBox="1"/>
          <p:nvPr>
            <p:ph idx="2" type="subTitle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54" name="Google Shape;754;p54"/>
          <p:cNvSpPr txBox="1"/>
          <p:nvPr>
            <p:ph idx="3" type="subTitle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55" name="Google Shape;755;p54"/>
          <p:cNvSpPr txBox="1"/>
          <p:nvPr>
            <p:ph hasCustomPrompt="1" idx="4" type="title"/>
          </p:nvPr>
        </p:nvSpPr>
        <p:spPr>
          <a:xfrm>
            <a:off x="1450188" y="1906638"/>
            <a:ext cx="980700" cy="60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6" name="Google Shape;756;p54"/>
          <p:cNvSpPr txBox="1"/>
          <p:nvPr>
            <p:ph hasCustomPrompt="1" idx="5" type="title"/>
          </p:nvPr>
        </p:nvSpPr>
        <p:spPr>
          <a:xfrm>
            <a:off x="4081650" y="1906638"/>
            <a:ext cx="980700" cy="60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7" name="Google Shape;757;p54"/>
          <p:cNvSpPr txBox="1"/>
          <p:nvPr>
            <p:ph hasCustomPrompt="1" idx="6" type="title"/>
          </p:nvPr>
        </p:nvSpPr>
        <p:spPr>
          <a:xfrm>
            <a:off x="6713100" y="1906638"/>
            <a:ext cx="980700" cy="60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8" name="Google Shape;758;p54"/>
          <p:cNvSpPr txBox="1"/>
          <p:nvPr>
            <p:ph idx="7" type="title"/>
          </p:nvPr>
        </p:nvSpPr>
        <p:spPr>
          <a:xfrm>
            <a:off x="878812" y="3023475"/>
            <a:ext cx="21213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9" name="Google Shape;759;p54"/>
          <p:cNvSpPr txBox="1"/>
          <p:nvPr>
            <p:ph idx="8" type="title"/>
          </p:nvPr>
        </p:nvSpPr>
        <p:spPr>
          <a:xfrm>
            <a:off x="3512400" y="3023475"/>
            <a:ext cx="21213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60" name="Google Shape;760;p54"/>
          <p:cNvSpPr txBox="1"/>
          <p:nvPr>
            <p:ph idx="9" type="title"/>
          </p:nvPr>
        </p:nvSpPr>
        <p:spPr>
          <a:xfrm>
            <a:off x="6143850" y="3023475"/>
            <a:ext cx="21213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61" name="Google Shape;761;p54"/>
          <p:cNvSpPr/>
          <p:nvPr/>
        </p:nvSpPr>
        <p:spPr>
          <a:xfrm>
            <a:off x="8633800" y="2487742"/>
            <a:ext cx="168000" cy="1680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TITLE_AND_TWO_COLUMNS_1_1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5"/>
          <p:cNvSpPr txBox="1"/>
          <p:nvPr>
            <p:ph idx="1" type="subTitle"/>
          </p:nvPr>
        </p:nvSpPr>
        <p:spPr>
          <a:xfrm>
            <a:off x="943978" y="3682770"/>
            <a:ext cx="20976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64" name="Google Shape;764;p55"/>
          <p:cNvSpPr txBox="1"/>
          <p:nvPr>
            <p:ph idx="2" type="subTitle"/>
          </p:nvPr>
        </p:nvSpPr>
        <p:spPr>
          <a:xfrm>
            <a:off x="6132765" y="3682770"/>
            <a:ext cx="20958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65" name="Google Shape;765;p55"/>
          <p:cNvSpPr txBox="1"/>
          <p:nvPr>
            <p:ph idx="3" type="subTitle"/>
          </p:nvPr>
        </p:nvSpPr>
        <p:spPr>
          <a:xfrm>
            <a:off x="3538821" y="3682770"/>
            <a:ext cx="20967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66" name="Google Shape;766;p55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7" name="Google Shape;767;p55"/>
          <p:cNvSpPr txBox="1"/>
          <p:nvPr>
            <p:ph idx="4" type="title"/>
          </p:nvPr>
        </p:nvSpPr>
        <p:spPr>
          <a:xfrm>
            <a:off x="943227" y="3351425"/>
            <a:ext cx="20985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68" name="Google Shape;768;p55"/>
          <p:cNvSpPr txBox="1"/>
          <p:nvPr>
            <p:ph idx="5" type="title"/>
          </p:nvPr>
        </p:nvSpPr>
        <p:spPr>
          <a:xfrm>
            <a:off x="6132014" y="3351425"/>
            <a:ext cx="20967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69" name="Google Shape;769;p55"/>
          <p:cNvSpPr txBox="1"/>
          <p:nvPr>
            <p:ph idx="6" type="title"/>
          </p:nvPr>
        </p:nvSpPr>
        <p:spPr>
          <a:xfrm>
            <a:off x="3538071" y="3351425"/>
            <a:ext cx="2097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0" name="Google Shape;770;p55"/>
          <p:cNvSpPr/>
          <p:nvPr/>
        </p:nvSpPr>
        <p:spPr>
          <a:xfrm>
            <a:off x="0" y="1597113"/>
            <a:ext cx="6809430" cy="1480981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55"/>
          <p:cNvSpPr/>
          <p:nvPr/>
        </p:nvSpPr>
        <p:spPr>
          <a:xfrm>
            <a:off x="0" y="2518825"/>
            <a:ext cx="9144085" cy="2624685"/>
          </a:xfrm>
          <a:custGeom>
            <a:rect b="b" l="l" r="r" t="t"/>
            <a:pathLst>
              <a:path extrusionOk="0" h="30664" w="83785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55"/>
          <p:cNvSpPr/>
          <p:nvPr/>
        </p:nvSpPr>
        <p:spPr>
          <a:xfrm>
            <a:off x="-171450" y="2559921"/>
            <a:ext cx="9391650" cy="1480975"/>
          </a:xfrm>
          <a:custGeom>
            <a:rect b="b" l="l" r="r" t="t"/>
            <a:pathLst>
              <a:path extrusionOk="0" h="59239" w="375666">
                <a:moveTo>
                  <a:pt x="0" y="37811"/>
                </a:moveTo>
                <a:cubicBezTo>
                  <a:pt x="1876" y="45315"/>
                  <a:pt x="13100" y="46157"/>
                  <a:pt x="20193" y="49241"/>
                </a:cubicBezTo>
                <a:cubicBezTo>
                  <a:pt x="38973" y="57406"/>
                  <a:pt x="61433" y="62383"/>
                  <a:pt x="81153" y="56861"/>
                </a:cubicBezTo>
                <a:cubicBezTo>
                  <a:pt x="118916" y="46287"/>
                  <a:pt x="145492" y="5337"/>
                  <a:pt x="184404" y="473"/>
                </a:cubicBezTo>
                <a:cubicBezTo>
                  <a:pt x="195790" y="-950"/>
                  <a:pt x="207409" y="1442"/>
                  <a:pt x="218694" y="3521"/>
                </a:cubicBezTo>
                <a:cubicBezTo>
                  <a:pt x="231256" y="5835"/>
                  <a:pt x="244391" y="8256"/>
                  <a:pt x="255270" y="14951"/>
                </a:cubicBezTo>
                <a:cubicBezTo>
                  <a:pt x="270175" y="24123"/>
                  <a:pt x="281094" y="39680"/>
                  <a:pt x="297180" y="46574"/>
                </a:cubicBezTo>
                <a:cubicBezTo>
                  <a:pt x="307316" y="50918"/>
                  <a:pt x="318918" y="51146"/>
                  <a:pt x="329946" y="51146"/>
                </a:cubicBezTo>
                <a:cubicBezTo>
                  <a:pt x="340615" y="51146"/>
                  <a:pt x="351426" y="52519"/>
                  <a:pt x="361950" y="50765"/>
                </a:cubicBezTo>
                <a:cubicBezTo>
                  <a:pt x="367049" y="49915"/>
                  <a:pt x="371042" y="45838"/>
                  <a:pt x="375666" y="43526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773" name="Google Shape;773;p55"/>
          <p:cNvSpPr/>
          <p:nvPr/>
        </p:nvSpPr>
        <p:spPr>
          <a:xfrm flipH="1" rot="10800000">
            <a:off x="6272928" y="0"/>
            <a:ext cx="2871073" cy="2076455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55"/>
          <p:cNvSpPr/>
          <p:nvPr/>
        </p:nvSpPr>
        <p:spPr>
          <a:xfrm rot="-8100000">
            <a:off x="4560729" y="396540"/>
            <a:ext cx="1619497" cy="1283378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55"/>
          <p:cNvSpPr/>
          <p:nvPr/>
        </p:nvSpPr>
        <p:spPr>
          <a:xfrm rot="9172275">
            <a:off x="49969" y="-303731"/>
            <a:ext cx="1326861" cy="1051477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6"/>
          <p:cNvSpPr/>
          <p:nvPr/>
        </p:nvSpPr>
        <p:spPr>
          <a:xfrm>
            <a:off x="188025" y="141425"/>
            <a:ext cx="1209000" cy="1209000"/>
          </a:xfrm>
          <a:prstGeom prst="ellipse">
            <a:avLst/>
          </a:pr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56"/>
          <p:cNvSpPr/>
          <p:nvPr/>
        </p:nvSpPr>
        <p:spPr>
          <a:xfrm>
            <a:off x="0" y="2518825"/>
            <a:ext cx="9144085" cy="2624685"/>
          </a:xfrm>
          <a:custGeom>
            <a:rect b="b" l="l" r="r" t="t"/>
            <a:pathLst>
              <a:path extrusionOk="0" h="30664" w="83785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56"/>
          <p:cNvSpPr txBox="1"/>
          <p:nvPr>
            <p:ph type="title"/>
          </p:nvPr>
        </p:nvSpPr>
        <p:spPr>
          <a:xfrm>
            <a:off x="713100" y="452325"/>
            <a:ext cx="62973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0" name="Google Shape;780;p56"/>
          <p:cNvSpPr txBox="1"/>
          <p:nvPr>
            <p:ph idx="1" type="subTitle"/>
          </p:nvPr>
        </p:nvSpPr>
        <p:spPr>
          <a:xfrm>
            <a:off x="971450" y="2437875"/>
            <a:ext cx="21303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81" name="Google Shape;781;p56"/>
          <p:cNvSpPr txBox="1"/>
          <p:nvPr>
            <p:ph idx="2" type="subTitle"/>
          </p:nvPr>
        </p:nvSpPr>
        <p:spPr>
          <a:xfrm>
            <a:off x="3508100" y="2437875"/>
            <a:ext cx="21303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82" name="Google Shape;782;p56"/>
          <p:cNvSpPr txBox="1"/>
          <p:nvPr>
            <p:ph idx="3" type="subTitle"/>
          </p:nvPr>
        </p:nvSpPr>
        <p:spPr>
          <a:xfrm>
            <a:off x="6044750" y="2437875"/>
            <a:ext cx="21303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83" name="Google Shape;783;p56"/>
          <p:cNvSpPr txBox="1"/>
          <p:nvPr>
            <p:ph idx="4" type="subTitle"/>
          </p:nvPr>
        </p:nvSpPr>
        <p:spPr>
          <a:xfrm>
            <a:off x="968950" y="3896447"/>
            <a:ext cx="21303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84" name="Google Shape;784;p56"/>
          <p:cNvSpPr txBox="1"/>
          <p:nvPr>
            <p:ph idx="5" type="subTitle"/>
          </p:nvPr>
        </p:nvSpPr>
        <p:spPr>
          <a:xfrm>
            <a:off x="3506850" y="3896425"/>
            <a:ext cx="21303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85" name="Google Shape;785;p56"/>
          <p:cNvSpPr txBox="1"/>
          <p:nvPr>
            <p:ph idx="6" type="subTitle"/>
          </p:nvPr>
        </p:nvSpPr>
        <p:spPr>
          <a:xfrm>
            <a:off x="6044750" y="3896425"/>
            <a:ext cx="21303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786" name="Google Shape;786;p56"/>
          <p:cNvSpPr txBox="1"/>
          <p:nvPr>
            <p:ph idx="7" type="title"/>
          </p:nvPr>
        </p:nvSpPr>
        <p:spPr>
          <a:xfrm>
            <a:off x="968950" y="2130850"/>
            <a:ext cx="2130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7" name="Google Shape;787;p56"/>
          <p:cNvSpPr txBox="1"/>
          <p:nvPr>
            <p:ph idx="8" type="title"/>
          </p:nvPr>
        </p:nvSpPr>
        <p:spPr>
          <a:xfrm>
            <a:off x="3506700" y="2130850"/>
            <a:ext cx="2130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8" name="Google Shape;788;p56"/>
          <p:cNvSpPr txBox="1"/>
          <p:nvPr>
            <p:ph idx="9" type="title"/>
          </p:nvPr>
        </p:nvSpPr>
        <p:spPr>
          <a:xfrm>
            <a:off x="6044450" y="2130850"/>
            <a:ext cx="2130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9" name="Google Shape;789;p56"/>
          <p:cNvSpPr txBox="1"/>
          <p:nvPr>
            <p:ph idx="13" type="title"/>
          </p:nvPr>
        </p:nvSpPr>
        <p:spPr>
          <a:xfrm>
            <a:off x="968950" y="3584082"/>
            <a:ext cx="2130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0" name="Google Shape;790;p56"/>
          <p:cNvSpPr txBox="1"/>
          <p:nvPr>
            <p:ph idx="14" type="title"/>
          </p:nvPr>
        </p:nvSpPr>
        <p:spPr>
          <a:xfrm>
            <a:off x="3506550" y="3584082"/>
            <a:ext cx="2130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1" name="Google Shape;791;p56"/>
          <p:cNvSpPr txBox="1"/>
          <p:nvPr>
            <p:ph idx="15" type="title"/>
          </p:nvPr>
        </p:nvSpPr>
        <p:spPr>
          <a:xfrm>
            <a:off x="6044450" y="3584082"/>
            <a:ext cx="2130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2" name="Google Shape;792;p56"/>
          <p:cNvSpPr/>
          <p:nvPr/>
        </p:nvSpPr>
        <p:spPr>
          <a:xfrm flipH="1" rot="10800000">
            <a:off x="6968473" y="-31"/>
            <a:ext cx="2175551" cy="1573431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2_1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57"/>
          <p:cNvSpPr txBox="1"/>
          <p:nvPr>
            <p:ph idx="1" type="subTitle"/>
          </p:nvPr>
        </p:nvSpPr>
        <p:spPr>
          <a:xfrm>
            <a:off x="2621977" y="2011030"/>
            <a:ext cx="1870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95" name="Google Shape;795;p57"/>
          <p:cNvSpPr txBox="1"/>
          <p:nvPr>
            <p:ph idx="2" type="subTitle"/>
          </p:nvPr>
        </p:nvSpPr>
        <p:spPr>
          <a:xfrm>
            <a:off x="6153252" y="2011022"/>
            <a:ext cx="1870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796" name="Google Shape;796;p57"/>
          <p:cNvSpPr txBox="1"/>
          <p:nvPr>
            <p:ph idx="3" type="subTitle"/>
          </p:nvPr>
        </p:nvSpPr>
        <p:spPr>
          <a:xfrm>
            <a:off x="2621977" y="3423527"/>
            <a:ext cx="1870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97" name="Google Shape;797;p57"/>
          <p:cNvSpPr txBox="1"/>
          <p:nvPr>
            <p:ph idx="4" type="subTitle"/>
          </p:nvPr>
        </p:nvSpPr>
        <p:spPr>
          <a:xfrm>
            <a:off x="6153262" y="3423525"/>
            <a:ext cx="1870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798" name="Google Shape;798;p57"/>
          <p:cNvSpPr txBox="1"/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9" name="Google Shape;799;p57"/>
          <p:cNvSpPr txBox="1"/>
          <p:nvPr>
            <p:ph idx="5" type="title"/>
          </p:nvPr>
        </p:nvSpPr>
        <p:spPr>
          <a:xfrm>
            <a:off x="2624121" y="1689125"/>
            <a:ext cx="18687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0" name="Google Shape;800;p57"/>
          <p:cNvSpPr txBox="1"/>
          <p:nvPr>
            <p:ph idx="6" type="title"/>
          </p:nvPr>
        </p:nvSpPr>
        <p:spPr>
          <a:xfrm>
            <a:off x="6155398" y="1689125"/>
            <a:ext cx="18684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1" name="Google Shape;801;p57"/>
          <p:cNvSpPr txBox="1"/>
          <p:nvPr>
            <p:ph idx="7" type="title"/>
          </p:nvPr>
        </p:nvSpPr>
        <p:spPr>
          <a:xfrm>
            <a:off x="2624121" y="3101622"/>
            <a:ext cx="18687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2" name="Google Shape;802;p57"/>
          <p:cNvSpPr txBox="1"/>
          <p:nvPr>
            <p:ph idx="8" type="title"/>
          </p:nvPr>
        </p:nvSpPr>
        <p:spPr>
          <a:xfrm>
            <a:off x="6155398" y="3101622"/>
            <a:ext cx="18684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3" name="Google Shape;803;p57"/>
          <p:cNvSpPr/>
          <p:nvPr/>
        </p:nvSpPr>
        <p:spPr>
          <a:xfrm>
            <a:off x="0" y="3857050"/>
            <a:ext cx="3972055" cy="1285429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57"/>
          <p:cNvSpPr/>
          <p:nvPr/>
        </p:nvSpPr>
        <p:spPr>
          <a:xfrm flipH="1" rot="10800000">
            <a:off x="0" y="-13"/>
            <a:ext cx="2610643" cy="567788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57"/>
          <p:cNvSpPr/>
          <p:nvPr/>
        </p:nvSpPr>
        <p:spPr>
          <a:xfrm rot="-7474385">
            <a:off x="8072402" y="290684"/>
            <a:ext cx="1601191" cy="1268871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8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8"/>
          <p:cNvSpPr txBox="1"/>
          <p:nvPr>
            <p:ph idx="1" type="body"/>
          </p:nvPr>
        </p:nvSpPr>
        <p:spPr>
          <a:xfrm>
            <a:off x="1517200" y="1759501"/>
            <a:ext cx="6109500" cy="23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arla"/>
              <a:buChar char="●"/>
              <a:defRPr sz="16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/>
        </p:txBody>
      </p:sp>
      <p:sp>
        <p:nvSpPr>
          <p:cNvPr id="808" name="Google Shape;808;p58"/>
          <p:cNvSpPr txBox="1"/>
          <p:nvPr>
            <p:ph type="title"/>
          </p:nvPr>
        </p:nvSpPr>
        <p:spPr>
          <a:xfrm>
            <a:off x="1517200" y="1065000"/>
            <a:ext cx="610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9" name="Google Shape;809;p58"/>
          <p:cNvSpPr/>
          <p:nvPr/>
        </p:nvSpPr>
        <p:spPr>
          <a:xfrm>
            <a:off x="-49400" y="1509450"/>
            <a:ext cx="9263751" cy="2314650"/>
          </a:xfrm>
          <a:custGeom>
            <a:rect b="b" l="l" r="r" t="t"/>
            <a:pathLst>
              <a:path extrusionOk="0" h="92586" w="359269">
                <a:moveTo>
                  <a:pt x="0" y="92586"/>
                </a:moveTo>
                <a:cubicBezTo>
                  <a:pt x="3273" y="81145"/>
                  <a:pt x="8972" y="66817"/>
                  <a:pt x="20320" y="63235"/>
                </a:cubicBezTo>
                <a:cubicBezTo>
                  <a:pt x="51978" y="53241"/>
                  <a:pt x="87400" y="62469"/>
                  <a:pt x="119663" y="70291"/>
                </a:cubicBezTo>
                <a:cubicBezTo>
                  <a:pt x="171117" y="82766"/>
                  <a:pt x="225057" y="84166"/>
                  <a:pt x="277989" y="82991"/>
                </a:cubicBezTo>
                <a:cubicBezTo>
                  <a:pt x="298509" y="82535"/>
                  <a:pt x="319646" y="69105"/>
                  <a:pt x="331329" y="52229"/>
                </a:cubicBezTo>
                <a:cubicBezTo>
                  <a:pt x="336968" y="44084"/>
                  <a:pt x="338415" y="33659"/>
                  <a:pt x="340643" y="24006"/>
                </a:cubicBezTo>
                <a:cubicBezTo>
                  <a:pt x="342302" y="16819"/>
                  <a:pt x="343186" y="7593"/>
                  <a:pt x="338385" y="1993"/>
                </a:cubicBezTo>
                <a:cubicBezTo>
                  <a:pt x="335476" y="-1401"/>
                  <a:pt x="327119" y="-29"/>
                  <a:pt x="325120" y="3969"/>
                </a:cubicBezTo>
                <a:cubicBezTo>
                  <a:pt x="322174" y="9862"/>
                  <a:pt x="323363" y="19326"/>
                  <a:pt x="328507" y="23442"/>
                </a:cubicBezTo>
                <a:cubicBezTo>
                  <a:pt x="336675" y="29978"/>
                  <a:pt x="351879" y="24636"/>
                  <a:pt x="359269" y="17233"/>
                </a:cubicBezTo>
              </a:path>
            </a:pathLst>
          </a:cu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10" name="Google Shape;810;p58"/>
          <p:cNvSpPr/>
          <p:nvPr/>
        </p:nvSpPr>
        <p:spPr>
          <a:xfrm>
            <a:off x="0" y="4804824"/>
            <a:ext cx="9144085" cy="338684"/>
          </a:xfrm>
          <a:custGeom>
            <a:rect b="b" l="l" r="r" t="t"/>
            <a:pathLst>
              <a:path extrusionOk="0" h="30664" w="83785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58"/>
          <p:cNvSpPr/>
          <p:nvPr/>
        </p:nvSpPr>
        <p:spPr>
          <a:xfrm rot="10800000">
            <a:off x="-10" y="-3"/>
            <a:ext cx="9144085" cy="388053"/>
          </a:xfrm>
          <a:custGeom>
            <a:rect b="b" l="l" r="r" t="t"/>
            <a:pathLst>
              <a:path extrusionOk="0" h="30664" w="83785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9"/>
          <p:cNvSpPr txBox="1"/>
          <p:nvPr>
            <p:ph idx="1" type="subTitle"/>
          </p:nvPr>
        </p:nvSpPr>
        <p:spPr>
          <a:xfrm>
            <a:off x="5062650" y="2827388"/>
            <a:ext cx="2783100" cy="14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14" name="Google Shape;814;p59"/>
          <p:cNvSpPr txBox="1"/>
          <p:nvPr>
            <p:ph type="title"/>
          </p:nvPr>
        </p:nvSpPr>
        <p:spPr>
          <a:xfrm>
            <a:off x="5066431" y="1867388"/>
            <a:ext cx="2783100" cy="9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5" name="Google Shape;815;p59"/>
          <p:cNvSpPr/>
          <p:nvPr/>
        </p:nvSpPr>
        <p:spPr>
          <a:xfrm>
            <a:off x="-2" y="4035786"/>
            <a:ext cx="5093177" cy="1107714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59"/>
          <p:cNvSpPr/>
          <p:nvPr/>
        </p:nvSpPr>
        <p:spPr>
          <a:xfrm rot="10800000">
            <a:off x="4050823" y="11"/>
            <a:ext cx="5093177" cy="1107714"/>
          </a:xfrm>
          <a:custGeom>
            <a:rect b="b" l="l" r="r" t="t"/>
            <a:pathLst>
              <a:path extrusionOk="0" h="29484" w="135565">
                <a:moveTo>
                  <a:pt x="9852" y="0"/>
                </a:moveTo>
                <a:cubicBezTo>
                  <a:pt x="6449" y="0"/>
                  <a:pt x="3143" y="326"/>
                  <a:pt x="0" y="932"/>
                </a:cubicBezTo>
                <a:lnTo>
                  <a:pt x="0" y="29484"/>
                </a:lnTo>
                <a:lnTo>
                  <a:pt x="135565" y="29484"/>
                </a:lnTo>
                <a:cubicBezTo>
                  <a:pt x="133422" y="28198"/>
                  <a:pt x="131088" y="27067"/>
                  <a:pt x="128564" y="26102"/>
                </a:cubicBezTo>
                <a:cubicBezTo>
                  <a:pt x="110097" y="19089"/>
                  <a:pt x="88392" y="23126"/>
                  <a:pt x="68675" y="18506"/>
                </a:cubicBezTo>
                <a:cubicBezTo>
                  <a:pt x="50649" y="14303"/>
                  <a:pt x="35981" y="3242"/>
                  <a:pt x="17609" y="563"/>
                </a:cubicBezTo>
                <a:cubicBezTo>
                  <a:pt x="14988" y="182"/>
                  <a:pt x="12393" y="0"/>
                  <a:pt x="9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6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60"/>
          <p:cNvSpPr/>
          <p:nvPr/>
        </p:nvSpPr>
        <p:spPr>
          <a:xfrm rot="10800000">
            <a:off x="-98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60"/>
          <p:cNvSpPr txBox="1"/>
          <p:nvPr>
            <p:ph idx="1" type="subTitle"/>
          </p:nvPr>
        </p:nvSpPr>
        <p:spPr>
          <a:xfrm>
            <a:off x="1416050" y="2062002"/>
            <a:ext cx="3000600" cy="14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20" name="Google Shape;820;p60"/>
          <p:cNvSpPr txBox="1"/>
          <p:nvPr>
            <p:ph type="title"/>
          </p:nvPr>
        </p:nvSpPr>
        <p:spPr>
          <a:xfrm>
            <a:off x="1416050" y="1435700"/>
            <a:ext cx="30006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1" name="Google Shape;821;p60"/>
          <p:cNvSpPr/>
          <p:nvPr/>
        </p:nvSpPr>
        <p:spPr>
          <a:xfrm flipH="1" rot="10800000">
            <a:off x="5997102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60"/>
          <p:cNvSpPr/>
          <p:nvPr/>
        </p:nvSpPr>
        <p:spPr>
          <a:xfrm rot="-5400000">
            <a:off x="6368870" y="2368396"/>
            <a:ext cx="1937660" cy="3612548"/>
          </a:xfrm>
          <a:custGeom>
            <a:rect b="b" l="l" r="r" t="t"/>
            <a:pathLst>
              <a:path extrusionOk="0" h="61782" w="40328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7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1"/>
          <p:cNvSpPr/>
          <p:nvPr/>
        </p:nvSpPr>
        <p:spPr>
          <a:xfrm>
            <a:off x="0" y="2518825"/>
            <a:ext cx="9144085" cy="2624685"/>
          </a:xfrm>
          <a:custGeom>
            <a:rect b="b" l="l" r="r" t="t"/>
            <a:pathLst>
              <a:path extrusionOk="0" h="30664" w="83785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61"/>
          <p:cNvSpPr txBox="1"/>
          <p:nvPr>
            <p:ph idx="1" type="subTitle"/>
          </p:nvPr>
        </p:nvSpPr>
        <p:spPr>
          <a:xfrm>
            <a:off x="1760542" y="2074688"/>
            <a:ext cx="32808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26" name="Google Shape;826;p61"/>
          <p:cNvSpPr txBox="1"/>
          <p:nvPr>
            <p:ph type="title"/>
          </p:nvPr>
        </p:nvSpPr>
        <p:spPr>
          <a:xfrm>
            <a:off x="1760538" y="1430888"/>
            <a:ext cx="32808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/>
          <p:nvPr/>
        </p:nvSpPr>
        <p:spPr>
          <a:xfrm>
            <a:off x="716675" y="4232700"/>
            <a:ext cx="375825" cy="375800"/>
          </a:xfrm>
          <a:custGeom>
            <a:rect b="b" l="l" r="r" t="t"/>
            <a:pathLst>
              <a:path extrusionOk="0" h="15032" w="15033">
                <a:moveTo>
                  <a:pt x="1" y="0"/>
                </a:moveTo>
                <a:lnTo>
                  <a:pt x="1" y="15032"/>
                </a:lnTo>
                <a:lnTo>
                  <a:pt x="15032" y="15032"/>
                </a:lnTo>
                <a:cubicBezTo>
                  <a:pt x="15032" y="6729"/>
                  <a:pt x="8303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3" name="Google Shape;93;p7"/>
          <p:cNvCxnSpPr/>
          <p:nvPr/>
        </p:nvCxnSpPr>
        <p:spPr>
          <a:xfrm rot="10800000">
            <a:off x="-45300" y="4608500"/>
            <a:ext cx="9189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" name="Google Shape;94;p7"/>
          <p:cNvSpPr txBox="1"/>
          <p:nvPr>
            <p:ph idx="1" type="body"/>
          </p:nvPr>
        </p:nvSpPr>
        <p:spPr>
          <a:xfrm>
            <a:off x="2065350" y="2708775"/>
            <a:ext cx="5022900" cy="11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7"/>
          <p:cNvSpPr txBox="1"/>
          <p:nvPr>
            <p:ph type="title"/>
          </p:nvPr>
        </p:nvSpPr>
        <p:spPr>
          <a:xfrm>
            <a:off x="2065350" y="1546900"/>
            <a:ext cx="5022900" cy="1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l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sp>
        <p:nvSpPr>
          <p:cNvPr id="96" name="Google Shape;96;p7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7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7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7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2" name="Google Shape;102;p7"/>
          <p:cNvCxnSpPr/>
          <p:nvPr/>
        </p:nvCxnSpPr>
        <p:spPr>
          <a:xfrm>
            <a:off x="-57150" y="1142150"/>
            <a:ext cx="9267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7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7"/>
          <p:cNvCxnSpPr/>
          <p:nvPr/>
        </p:nvCxnSpPr>
        <p:spPr>
          <a:xfrm>
            <a:off x="8428900" y="-28575"/>
            <a:ext cx="0" cy="521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9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2"/>
          <p:cNvSpPr txBox="1"/>
          <p:nvPr>
            <p:ph type="title"/>
          </p:nvPr>
        </p:nvSpPr>
        <p:spPr>
          <a:xfrm>
            <a:off x="2267050" y="1323688"/>
            <a:ext cx="4610100" cy="166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29" name="Google Shape;829;p62"/>
          <p:cNvSpPr txBox="1"/>
          <p:nvPr>
            <p:ph idx="1" type="subTitle"/>
          </p:nvPr>
        </p:nvSpPr>
        <p:spPr>
          <a:xfrm>
            <a:off x="2781450" y="2896413"/>
            <a:ext cx="35814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0" name="Google Shape;830;p62"/>
          <p:cNvSpPr/>
          <p:nvPr/>
        </p:nvSpPr>
        <p:spPr>
          <a:xfrm rot="10800000">
            <a:off x="-49" y="-39"/>
            <a:ext cx="3676701" cy="265901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ONLY_1_1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3"/>
          <p:cNvSpPr/>
          <p:nvPr/>
        </p:nvSpPr>
        <p:spPr>
          <a:xfrm flipH="1" rot="-9171796">
            <a:off x="7023559" y="-174541"/>
            <a:ext cx="2428248" cy="1924276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63"/>
          <p:cNvSpPr/>
          <p:nvPr/>
        </p:nvSpPr>
        <p:spPr>
          <a:xfrm flipH="1">
            <a:off x="9" y="1968628"/>
            <a:ext cx="4388575" cy="3173865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63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5" name="Google Shape;835;p63"/>
          <p:cNvSpPr txBox="1"/>
          <p:nvPr>
            <p:ph idx="1" type="subTitle"/>
          </p:nvPr>
        </p:nvSpPr>
        <p:spPr>
          <a:xfrm>
            <a:off x="1580550" y="3843885"/>
            <a:ext cx="2541900" cy="6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836" name="Google Shape;836;p63"/>
          <p:cNvSpPr txBox="1"/>
          <p:nvPr>
            <p:ph idx="2" type="subTitle"/>
          </p:nvPr>
        </p:nvSpPr>
        <p:spPr>
          <a:xfrm>
            <a:off x="5021538" y="3843885"/>
            <a:ext cx="2541900" cy="6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837" name="Google Shape;837;p63"/>
          <p:cNvSpPr txBox="1"/>
          <p:nvPr>
            <p:ph idx="3" type="title"/>
          </p:nvPr>
        </p:nvSpPr>
        <p:spPr>
          <a:xfrm>
            <a:off x="1580550" y="3524163"/>
            <a:ext cx="25419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38" name="Google Shape;838;p63"/>
          <p:cNvSpPr txBox="1"/>
          <p:nvPr>
            <p:ph idx="4" type="title"/>
          </p:nvPr>
        </p:nvSpPr>
        <p:spPr>
          <a:xfrm>
            <a:off x="5021538" y="3524163"/>
            <a:ext cx="25419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39" name="Google Shape;839;p63"/>
          <p:cNvSpPr/>
          <p:nvPr/>
        </p:nvSpPr>
        <p:spPr>
          <a:xfrm>
            <a:off x="7173625" y="2094113"/>
            <a:ext cx="2289666" cy="1425131"/>
          </a:xfrm>
          <a:custGeom>
            <a:rect b="b" l="l" r="r" t="t"/>
            <a:pathLst>
              <a:path extrusionOk="0" h="80391" w="129159">
                <a:moveTo>
                  <a:pt x="0" y="0"/>
                </a:moveTo>
                <a:cubicBezTo>
                  <a:pt x="19733" y="5638"/>
                  <a:pt x="42527" y="6674"/>
                  <a:pt x="58293" y="19812"/>
                </a:cubicBezTo>
                <a:cubicBezTo>
                  <a:pt x="72662" y="31786"/>
                  <a:pt x="77180" y="52306"/>
                  <a:pt x="89154" y="66675"/>
                </a:cubicBezTo>
                <a:cubicBezTo>
                  <a:pt x="98179" y="77505"/>
                  <a:pt x="115062" y="80391"/>
                  <a:pt x="129159" y="80391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40" name="Google Shape;840;p63"/>
          <p:cNvSpPr/>
          <p:nvPr/>
        </p:nvSpPr>
        <p:spPr>
          <a:xfrm>
            <a:off x="3718277" y="1227750"/>
            <a:ext cx="1830694" cy="784301"/>
          </a:xfrm>
          <a:custGeom>
            <a:rect b="b" l="l" r="r" t="t"/>
            <a:pathLst>
              <a:path extrusionOk="0" h="26600" w="62089">
                <a:moveTo>
                  <a:pt x="0" y="26600"/>
                </a:moveTo>
                <a:cubicBezTo>
                  <a:pt x="14922" y="26600"/>
                  <a:pt x="29492" y="21119"/>
                  <a:pt x="43462" y="15876"/>
                </a:cubicBezTo>
                <a:cubicBezTo>
                  <a:pt x="48824" y="13864"/>
                  <a:pt x="56847" y="8609"/>
                  <a:pt x="55034" y="3176"/>
                </a:cubicBezTo>
                <a:cubicBezTo>
                  <a:pt x="53774" y="-599"/>
                  <a:pt x="46237" y="-783"/>
                  <a:pt x="43180" y="1765"/>
                </a:cubicBezTo>
                <a:cubicBezTo>
                  <a:pt x="40625" y="3894"/>
                  <a:pt x="40893" y="8434"/>
                  <a:pt x="41769" y="11642"/>
                </a:cubicBezTo>
                <a:cubicBezTo>
                  <a:pt x="43730" y="18830"/>
                  <a:pt x="54638" y="20956"/>
                  <a:pt x="62089" y="20956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41" name="Google Shape;841;p63"/>
          <p:cNvSpPr/>
          <p:nvPr/>
        </p:nvSpPr>
        <p:spPr>
          <a:xfrm>
            <a:off x="141557" y="-105825"/>
            <a:ext cx="2596000" cy="1890100"/>
          </a:xfrm>
          <a:custGeom>
            <a:rect b="b" l="l" r="r" t="t"/>
            <a:pathLst>
              <a:path extrusionOk="0" h="75604" w="103840">
                <a:moveTo>
                  <a:pt x="21149" y="0"/>
                </a:moveTo>
                <a:cubicBezTo>
                  <a:pt x="13615" y="7530"/>
                  <a:pt x="4139" y="14825"/>
                  <a:pt x="1394" y="25117"/>
                </a:cubicBezTo>
                <a:cubicBezTo>
                  <a:pt x="-966" y="33964"/>
                  <a:pt x="-566" y="45738"/>
                  <a:pt x="5909" y="52211"/>
                </a:cubicBezTo>
                <a:cubicBezTo>
                  <a:pt x="12106" y="58406"/>
                  <a:pt x="22546" y="58984"/>
                  <a:pt x="31309" y="58984"/>
                </a:cubicBezTo>
                <a:cubicBezTo>
                  <a:pt x="35834" y="58984"/>
                  <a:pt x="42818" y="58552"/>
                  <a:pt x="44009" y="54186"/>
                </a:cubicBezTo>
                <a:cubicBezTo>
                  <a:pt x="44766" y="51410"/>
                  <a:pt x="45155" y="46193"/>
                  <a:pt x="42316" y="45720"/>
                </a:cubicBezTo>
                <a:cubicBezTo>
                  <a:pt x="37539" y="44924"/>
                  <a:pt x="34575" y="53626"/>
                  <a:pt x="35260" y="58420"/>
                </a:cubicBezTo>
                <a:cubicBezTo>
                  <a:pt x="35994" y="63563"/>
                  <a:pt x="42270" y="66374"/>
                  <a:pt x="46831" y="68862"/>
                </a:cubicBezTo>
                <a:cubicBezTo>
                  <a:pt x="63611" y="78017"/>
                  <a:pt x="84725" y="75071"/>
                  <a:pt x="103840" y="75071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IG_NUMBER_1"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4"/>
          <p:cNvSpPr/>
          <p:nvPr/>
        </p:nvSpPr>
        <p:spPr>
          <a:xfrm rot="-7128512">
            <a:off x="6274096" y="3620296"/>
            <a:ext cx="2593027" cy="2054856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64"/>
          <p:cNvSpPr txBox="1"/>
          <p:nvPr>
            <p:ph hasCustomPrompt="1" type="title"/>
          </p:nvPr>
        </p:nvSpPr>
        <p:spPr>
          <a:xfrm>
            <a:off x="5189363" y="2951550"/>
            <a:ext cx="24747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5" name="Google Shape;845;p64"/>
          <p:cNvSpPr txBox="1"/>
          <p:nvPr>
            <p:ph idx="1" type="subTitle"/>
          </p:nvPr>
        </p:nvSpPr>
        <p:spPr>
          <a:xfrm>
            <a:off x="5191260" y="3323550"/>
            <a:ext cx="24708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6" name="Google Shape;846;p64"/>
          <p:cNvSpPr txBox="1"/>
          <p:nvPr>
            <p:ph hasCustomPrompt="1" idx="2" type="title"/>
          </p:nvPr>
        </p:nvSpPr>
        <p:spPr>
          <a:xfrm>
            <a:off x="3331725" y="1125150"/>
            <a:ext cx="24786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7" name="Google Shape;847;p64"/>
          <p:cNvSpPr txBox="1"/>
          <p:nvPr>
            <p:ph idx="3" type="subTitle"/>
          </p:nvPr>
        </p:nvSpPr>
        <p:spPr>
          <a:xfrm>
            <a:off x="3335475" y="1497150"/>
            <a:ext cx="24747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8" name="Google Shape;848;p64"/>
          <p:cNvSpPr txBox="1"/>
          <p:nvPr>
            <p:ph hasCustomPrompt="1" idx="4" type="title"/>
          </p:nvPr>
        </p:nvSpPr>
        <p:spPr>
          <a:xfrm>
            <a:off x="1481888" y="2951550"/>
            <a:ext cx="24708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9" name="Google Shape;849;p64"/>
          <p:cNvSpPr txBox="1"/>
          <p:nvPr>
            <p:ph idx="5" type="subTitle"/>
          </p:nvPr>
        </p:nvSpPr>
        <p:spPr>
          <a:xfrm>
            <a:off x="1483784" y="3323550"/>
            <a:ext cx="24669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50" name="Google Shape;850;p64"/>
          <p:cNvSpPr/>
          <p:nvPr/>
        </p:nvSpPr>
        <p:spPr>
          <a:xfrm flipH="1" rot="5400000">
            <a:off x="837346" y="2368396"/>
            <a:ext cx="1937660" cy="3612548"/>
          </a:xfrm>
          <a:custGeom>
            <a:rect b="b" l="l" r="r" t="t"/>
            <a:pathLst>
              <a:path extrusionOk="0" h="61782" w="40328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64"/>
          <p:cNvSpPr/>
          <p:nvPr/>
        </p:nvSpPr>
        <p:spPr>
          <a:xfrm flipH="1" rot="10800000">
            <a:off x="5997227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64"/>
          <p:cNvSpPr/>
          <p:nvPr/>
        </p:nvSpPr>
        <p:spPr>
          <a:xfrm rot="10800000">
            <a:off x="27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5"/>
          <p:cNvSpPr/>
          <p:nvPr/>
        </p:nvSpPr>
        <p:spPr>
          <a:xfrm rot="10800000">
            <a:off x="-98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65"/>
          <p:cNvSpPr/>
          <p:nvPr/>
        </p:nvSpPr>
        <p:spPr>
          <a:xfrm flipH="1" rot="10800000">
            <a:off x="5997102" y="93"/>
            <a:ext cx="3146747" cy="2275734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65"/>
          <p:cNvSpPr/>
          <p:nvPr/>
        </p:nvSpPr>
        <p:spPr>
          <a:xfrm rot="-5400000">
            <a:off x="7644025" y="3643531"/>
            <a:ext cx="1047318" cy="1952620"/>
          </a:xfrm>
          <a:custGeom>
            <a:rect b="b" l="l" r="r" t="t"/>
            <a:pathLst>
              <a:path extrusionOk="0" h="61782" w="40328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65"/>
          <p:cNvSpPr txBox="1"/>
          <p:nvPr>
            <p:ph type="title"/>
          </p:nvPr>
        </p:nvSpPr>
        <p:spPr>
          <a:xfrm>
            <a:off x="1884075" y="1709850"/>
            <a:ext cx="2945400" cy="17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/>
        </p:txBody>
      </p:sp>
      <p:sp>
        <p:nvSpPr>
          <p:cNvPr id="858" name="Google Shape;858;p65"/>
          <p:cNvSpPr txBox="1"/>
          <p:nvPr>
            <p:ph idx="1" type="subTitle"/>
          </p:nvPr>
        </p:nvSpPr>
        <p:spPr>
          <a:xfrm>
            <a:off x="5580575" y="1390725"/>
            <a:ext cx="2945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859" name="Google Shape;859;p65"/>
          <p:cNvSpPr txBox="1"/>
          <p:nvPr>
            <p:ph idx="2" type="title"/>
          </p:nvPr>
        </p:nvSpPr>
        <p:spPr>
          <a:xfrm>
            <a:off x="5581475" y="662075"/>
            <a:ext cx="2944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0" name="Google Shape;860;p65"/>
          <p:cNvSpPr/>
          <p:nvPr/>
        </p:nvSpPr>
        <p:spPr>
          <a:xfrm>
            <a:off x="4053725" y="-409575"/>
            <a:ext cx="1036298" cy="1557848"/>
          </a:xfrm>
          <a:custGeom>
            <a:rect b="b" l="l" r="r" t="t"/>
            <a:pathLst>
              <a:path extrusionOk="0" h="45339" w="30160">
                <a:moveTo>
                  <a:pt x="9586" y="0"/>
                </a:moveTo>
                <a:cubicBezTo>
                  <a:pt x="4644" y="4942"/>
                  <a:pt x="-2303" y="12798"/>
                  <a:pt x="823" y="19050"/>
                </a:cubicBezTo>
                <a:cubicBezTo>
                  <a:pt x="4739" y="26882"/>
                  <a:pt x="21672" y="35645"/>
                  <a:pt x="25588" y="27813"/>
                </a:cubicBezTo>
                <a:cubicBezTo>
                  <a:pt x="26909" y="25171"/>
                  <a:pt x="24618" y="20624"/>
                  <a:pt x="21778" y="19812"/>
                </a:cubicBezTo>
                <a:cubicBezTo>
                  <a:pt x="19354" y="19119"/>
                  <a:pt x="16756" y="22341"/>
                  <a:pt x="16063" y="24765"/>
                </a:cubicBezTo>
                <a:cubicBezTo>
                  <a:pt x="13779" y="32759"/>
                  <a:pt x="22724" y="41621"/>
                  <a:pt x="30160" y="45339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61" name="Google Shape;861;p65"/>
          <p:cNvSpPr txBox="1"/>
          <p:nvPr/>
        </p:nvSpPr>
        <p:spPr>
          <a:xfrm>
            <a:off x="5580575" y="3319900"/>
            <a:ext cx="285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2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3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68"/>
          <p:cNvSpPr txBox="1"/>
          <p:nvPr>
            <p:ph type="ctrTitle"/>
          </p:nvPr>
        </p:nvSpPr>
        <p:spPr>
          <a:xfrm>
            <a:off x="772200" y="1271350"/>
            <a:ext cx="7600200" cy="21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6" name="Google Shape;866;p68"/>
          <p:cNvSpPr txBox="1"/>
          <p:nvPr>
            <p:ph idx="1" type="subTitle"/>
          </p:nvPr>
        </p:nvSpPr>
        <p:spPr>
          <a:xfrm>
            <a:off x="3775650" y="3815350"/>
            <a:ext cx="4359000" cy="2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7" name="Google Shape;867;p68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68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68"/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68"/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1" name="Google Shape;871;p68"/>
          <p:cNvCxnSpPr/>
          <p:nvPr/>
        </p:nvCxnSpPr>
        <p:spPr>
          <a:xfrm>
            <a:off x="716675" y="-41825"/>
            <a:ext cx="0" cy="5268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2" name="Google Shape;872;p68"/>
          <p:cNvCxnSpPr/>
          <p:nvPr/>
        </p:nvCxnSpPr>
        <p:spPr>
          <a:xfrm>
            <a:off x="8428900" y="438150"/>
            <a:ext cx="0" cy="4788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3" name="Google Shape;873;p68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 1">
  <p:cSld name="BLANK_1_1_1_1_1_1_1_1">
    <p:bg>
      <p:bgPr>
        <a:solidFill>
          <a:schemeClr val="lt1"/>
        </a:solid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9"/>
          <p:cNvSpPr/>
          <p:nvPr/>
        </p:nvSpPr>
        <p:spPr>
          <a:xfrm>
            <a:off x="6997865" y="-41124"/>
            <a:ext cx="714900" cy="576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69"/>
          <p:cNvSpPr/>
          <p:nvPr/>
        </p:nvSpPr>
        <p:spPr>
          <a:xfrm>
            <a:off x="0" y="-21500"/>
            <a:ext cx="6997800" cy="516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7" name="Google Shape;877;p69"/>
          <p:cNvGrpSpPr/>
          <p:nvPr/>
        </p:nvGrpSpPr>
        <p:grpSpPr>
          <a:xfrm>
            <a:off x="6997865" y="534951"/>
            <a:ext cx="2146280" cy="4608613"/>
            <a:chOff x="7530866" y="533392"/>
            <a:chExt cx="1613138" cy="4609996"/>
          </a:xfrm>
        </p:grpSpPr>
        <p:sp>
          <p:nvSpPr>
            <p:cNvPr id="878" name="Google Shape;878;p69"/>
            <p:cNvSpPr/>
            <p:nvPr/>
          </p:nvSpPr>
          <p:spPr>
            <a:xfrm>
              <a:off x="7530866" y="4567088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69"/>
            <p:cNvSpPr/>
            <p:nvPr/>
          </p:nvSpPr>
          <p:spPr>
            <a:xfrm>
              <a:off x="8068785" y="4567088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69"/>
            <p:cNvSpPr/>
            <p:nvPr/>
          </p:nvSpPr>
          <p:spPr>
            <a:xfrm>
              <a:off x="8606704" y="4567088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69"/>
            <p:cNvSpPr/>
            <p:nvPr/>
          </p:nvSpPr>
          <p:spPr>
            <a:xfrm>
              <a:off x="7530866" y="3990846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69"/>
            <p:cNvSpPr/>
            <p:nvPr/>
          </p:nvSpPr>
          <p:spPr>
            <a:xfrm>
              <a:off x="8068785" y="3990846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69"/>
            <p:cNvSpPr/>
            <p:nvPr/>
          </p:nvSpPr>
          <p:spPr>
            <a:xfrm>
              <a:off x="8606704" y="3990846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69"/>
            <p:cNvSpPr/>
            <p:nvPr/>
          </p:nvSpPr>
          <p:spPr>
            <a:xfrm>
              <a:off x="7530866" y="3414603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69"/>
            <p:cNvSpPr/>
            <p:nvPr/>
          </p:nvSpPr>
          <p:spPr>
            <a:xfrm>
              <a:off x="8068785" y="3414603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69"/>
            <p:cNvSpPr/>
            <p:nvPr/>
          </p:nvSpPr>
          <p:spPr>
            <a:xfrm>
              <a:off x="8606704" y="3414603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69"/>
            <p:cNvSpPr/>
            <p:nvPr/>
          </p:nvSpPr>
          <p:spPr>
            <a:xfrm>
              <a:off x="7530866" y="2838361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9"/>
            <p:cNvSpPr/>
            <p:nvPr/>
          </p:nvSpPr>
          <p:spPr>
            <a:xfrm>
              <a:off x="8068785" y="2838361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69"/>
            <p:cNvSpPr/>
            <p:nvPr/>
          </p:nvSpPr>
          <p:spPr>
            <a:xfrm>
              <a:off x="8606704" y="2838361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69"/>
            <p:cNvSpPr/>
            <p:nvPr/>
          </p:nvSpPr>
          <p:spPr>
            <a:xfrm>
              <a:off x="7530866" y="2262119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69"/>
            <p:cNvSpPr/>
            <p:nvPr/>
          </p:nvSpPr>
          <p:spPr>
            <a:xfrm>
              <a:off x="8068785" y="2262119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9"/>
            <p:cNvSpPr/>
            <p:nvPr/>
          </p:nvSpPr>
          <p:spPr>
            <a:xfrm>
              <a:off x="8606704" y="2262119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9"/>
            <p:cNvSpPr/>
            <p:nvPr/>
          </p:nvSpPr>
          <p:spPr>
            <a:xfrm>
              <a:off x="7530866" y="1685877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69"/>
            <p:cNvSpPr/>
            <p:nvPr/>
          </p:nvSpPr>
          <p:spPr>
            <a:xfrm>
              <a:off x="8068785" y="1685877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69"/>
            <p:cNvSpPr/>
            <p:nvPr/>
          </p:nvSpPr>
          <p:spPr>
            <a:xfrm>
              <a:off x="8606704" y="1685877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69"/>
            <p:cNvSpPr/>
            <p:nvPr/>
          </p:nvSpPr>
          <p:spPr>
            <a:xfrm>
              <a:off x="7530866" y="1109634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69"/>
            <p:cNvSpPr/>
            <p:nvPr/>
          </p:nvSpPr>
          <p:spPr>
            <a:xfrm>
              <a:off x="8068785" y="1109634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69"/>
            <p:cNvSpPr/>
            <p:nvPr/>
          </p:nvSpPr>
          <p:spPr>
            <a:xfrm>
              <a:off x="8606704" y="1109634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69"/>
            <p:cNvSpPr/>
            <p:nvPr/>
          </p:nvSpPr>
          <p:spPr>
            <a:xfrm>
              <a:off x="7530866" y="533392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9"/>
            <p:cNvSpPr/>
            <p:nvPr/>
          </p:nvSpPr>
          <p:spPr>
            <a:xfrm>
              <a:off x="8068785" y="533392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69"/>
            <p:cNvSpPr/>
            <p:nvPr/>
          </p:nvSpPr>
          <p:spPr>
            <a:xfrm>
              <a:off x="8606704" y="533392"/>
              <a:ext cx="537300" cy="5763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2" name="Google Shape;902;p69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69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69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69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08" name="Google Shape;90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09" name="Google Shape;909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2" name="Google Shape;912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3" name="Google Shape;913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>
            <p:ph type="title"/>
          </p:nvPr>
        </p:nvSpPr>
        <p:spPr>
          <a:xfrm>
            <a:off x="1388100" y="1958400"/>
            <a:ext cx="6367800" cy="229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7" name="Google Shape;107;p8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8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8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8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8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8"/>
          <p:cNvSpPr/>
          <p:nvPr/>
        </p:nvSpPr>
        <p:spPr>
          <a:xfrm>
            <a:off x="8428896" y="3708904"/>
            <a:ext cx="450000" cy="899600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8"/>
          <p:cNvSpPr/>
          <p:nvPr/>
        </p:nvSpPr>
        <p:spPr>
          <a:xfrm rot="10800000">
            <a:off x="398894" y="1331470"/>
            <a:ext cx="313605" cy="626931"/>
          </a:xfrm>
          <a:custGeom>
            <a:rect b="b" l="l" r="r" t="t"/>
            <a:pathLst>
              <a:path extrusionOk="0" h="35984" w="18000">
                <a:moveTo>
                  <a:pt x="0" y="1"/>
                </a:moveTo>
                <a:lnTo>
                  <a:pt x="0" y="35983"/>
                </a:lnTo>
                <a:cubicBezTo>
                  <a:pt x="9941" y="35983"/>
                  <a:pt x="18000" y="27940"/>
                  <a:pt x="18000" y="18000"/>
                </a:cubicBezTo>
                <a:cubicBezTo>
                  <a:pt x="18000" y="8060"/>
                  <a:pt x="994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720000" y="800100"/>
            <a:ext cx="7708800" cy="8418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8"/>
          <p:cNvSpPr/>
          <p:nvPr/>
        </p:nvSpPr>
        <p:spPr>
          <a:xfrm>
            <a:off x="885825" y="1063050"/>
            <a:ext cx="7372500" cy="3159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720000" y="1641900"/>
            <a:ext cx="7708800" cy="2966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_2"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72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72"/>
          <p:cNvSpPr/>
          <p:nvPr/>
        </p:nvSpPr>
        <p:spPr>
          <a:xfrm>
            <a:off x="0" y="4608500"/>
            <a:ext cx="9144000" cy="53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72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72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72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72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>
            <a:off x="7710650" y="962025"/>
            <a:ext cx="1433100" cy="418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" name="Google Shape;120;p9"/>
          <p:cNvGrpSpPr/>
          <p:nvPr/>
        </p:nvGrpSpPr>
        <p:grpSpPr>
          <a:xfrm>
            <a:off x="8428951" y="1447906"/>
            <a:ext cx="716172" cy="941168"/>
            <a:chOff x="8428951" y="1447906"/>
            <a:chExt cx="716172" cy="941168"/>
          </a:xfrm>
        </p:grpSpPr>
        <p:sp>
          <p:nvSpPr>
            <p:cNvPr id="121" name="Google Shape;121;p9"/>
            <p:cNvSpPr/>
            <p:nvPr/>
          </p:nvSpPr>
          <p:spPr>
            <a:xfrm rot="5400000">
              <a:off x="8907925" y="1681532"/>
              <a:ext cx="235652" cy="238743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6"/>
                  </a:lnTo>
                  <a:lnTo>
                    <a:pt x="8352" y="8336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 rot="5400000">
              <a:off x="8908151" y="1446134"/>
              <a:ext cx="235200" cy="238743"/>
            </a:xfrm>
            <a:custGeom>
              <a:rect b="b" l="l" r="r" t="t"/>
              <a:pathLst>
                <a:path extrusionOk="0" h="8336" w="8336">
                  <a:moveTo>
                    <a:pt x="1" y="1"/>
                  </a:moveTo>
                  <a:lnTo>
                    <a:pt x="1" y="8336"/>
                  </a:lnTo>
                  <a:lnTo>
                    <a:pt x="8336" y="8336"/>
                  </a:lnTo>
                  <a:lnTo>
                    <a:pt x="8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5400000">
              <a:off x="8669211" y="1681532"/>
              <a:ext cx="235652" cy="238743"/>
            </a:xfrm>
            <a:custGeom>
              <a:rect b="b" l="l" r="r" t="t"/>
              <a:pathLst>
                <a:path extrusionOk="0" h="8336" w="8352">
                  <a:moveTo>
                    <a:pt x="1" y="1"/>
                  </a:moveTo>
                  <a:lnTo>
                    <a:pt x="1" y="8335"/>
                  </a:lnTo>
                  <a:lnTo>
                    <a:pt x="8352" y="8335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 rot="5400000">
              <a:off x="8669211" y="1916704"/>
              <a:ext cx="235652" cy="238743"/>
            </a:xfrm>
            <a:custGeom>
              <a:rect b="b" l="l" r="r" t="t"/>
              <a:pathLst>
                <a:path extrusionOk="0" h="8336" w="8352">
                  <a:moveTo>
                    <a:pt x="0" y="1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 rot="5400000">
              <a:off x="8430497" y="1916704"/>
              <a:ext cx="235652" cy="238743"/>
            </a:xfrm>
            <a:custGeom>
              <a:rect b="b" l="l" r="r" t="t"/>
              <a:pathLst>
                <a:path extrusionOk="0" h="8336" w="8352">
                  <a:moveTo>
                    <a:pt x="0" y="0"/>
                  </a:moveTo>
                  <a:lnTo>
                    <a:pt x="0" y="8335"/>
                  </a:lnTo>
                  <a:lnTo>
                    <a:pt x="8351" y="833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 rot="5400000">
              <a:off x="8430722" y="2152102"/>
              <a:ext cx="235200" cy="238743"/>
            </a:xfrm>
            <a:custGeom>
              <a:rect b="b" l="l" r="r" t="t"/>
              <a:pathLst>
                <a:path extrusionOk="0" h="8336" w="8336">
                  <a:moveTo>
                    <a:pt x="0" y="0"/>
                  </a:moveTo>
                  <a:lnTo>
                    <a:pt x="0" y="8335"/>
                  </a:lnTo>
                  <a:lnTo>
                    <a:pt x="8335" y="8335"/>
                  </a:lnTo>
                  <a:lnTo>
                    <a:pt x="8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9"/>
          <p:cNvSpPr/>
          <p:nvPr/>
        </p:nvSpPr>
        <p:spPr>
          <a:xfrm>
            <a:off x="0" y="528900"/>
            <a:ext cx="9144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9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"/>
          <p:cNvSpPr txBox="1"/>
          <p:nvPr>
            <p:ph idx="1" type="subTitle"/>
          </p:nvPr>
        </p:nvSpPr>
        <p:spPr>
          <a:xfrm>
            <a:off x="939075" y="1721900"/>
            <a:ext cx="5576100" cy="26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9"/>
          <p:cNvSpPr txBox="1"/>
          <p:nvPr>
            <p:ph type="title"/>
          </p:nvPr>
        </p:nvSpPr>
        <p:spPr>
          <a:xfrm>
            <a:off x="720000" y="483125"/>
            <a:ext cx="77313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  <p:cxnSp>
        <p:nvCxnSpPr>
          <p:cNvPr id="136" name="Google Shape;136;p9"/>
          <p:cNvCxnSpPr/>
          <p:nvPr/>
        </p:nvCxnSpPr>
        <p:spPr>
          <a:xfrm rot="10800000">
            <a:off x="-45300" y="1436325"/>
            <a:ext cx="91893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9"/>
          <p:cNvCxnSpPr/>
          <p:nvPr/>
        </p:nvCxnSpPr>
        <p:spPr>
          <a:xfrm rot="10800000">
            <a:off x="-45300" y="4608500"/>
            <a:ext cx="9189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9"/>
          <p:cNvCxnSpPr/>
          <p:nvPr/>
        </p:nvCxnSpPr>
        <p:spPr>
          <a:xfrm>
            <a:off x="716675" y="-5450"/>
            <a:ext cx="0" cy="5196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 txBox="1"/>
          <p:nvPr>
            <p:ph type="title"/>
          </p:nvPr>
        </p:nvSpPr>
        <p:spPr>
          <a:xfrm>
            <a:off x="713225" y="2898925"/>
            <a:ext cx="3602100" cy="1709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41" name="Google Shape;141;p10"/>
          <p:cNvSpPr/>
          <p:nvPr/>
        </p:nvSpPr>
        <p:spPr>
          <a:xfrm>
            <a:off x="0" y="0"/>
            <a:ext cx="9144000" cy="534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">
            <a:hlinkClick action="ppaction://hlinkshowjump?jump=previousslide"/>
          </p:cNvPr>
          <p:cNvSpPr/>
          <p:nvPr/>
        </p:nvSpPr>
        <p:spPr>
          <a:xfrm>
            <a:off x="77141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">
            <a:hlinkClick action="ppaction://hlinkshowjump?jump=nextslide"/>
          </p:cNvPr>
          <p:cNvSpPr/>
          <p:nvPr/>
        </p:nvSpPr>
        <p:spPr>
          <a:xfrm>
            <a:off x="8429000" y="50"/>
            <a:ext cx="714900" cy="534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"/>
          <p:cNvSpPr/>
          <p:nvPr/>
        </p:nvSpPr>
        <p:spPr>
          <a:xfrm>
            <a:off x="7148825" y="84225"/>
            <a:ext cx="366500" cy="366475"/>
          </a:xfrm>
          <a:custGeom>
            <a:rect b="b" l="l" r="r" t="t"/>
            <a:pathLst>
              <a:path extrusionOk="0" h="14659" w="14660">
                <a:moveTo>
                  <a:pt x="7330" y="4654"/>
                </a:moveTo>
                <a:cubicBezTo>
                  <a:pt x="8806" y="4654"/>
                  <a:pt x="10006" y="5854"/>
                  <a:pt x="10006" y="7330"/>
                </a:cubicBezTo>
                <a:cubicBezTo>
                  <a:pt x="10006" y="8805"/>
                  <a:pt x="8806" y="10005"/>
                  <a:pt x="7330" y="10005"/>
                </a:cubicBezTo>
                <a:cubicBezTo>
                  <a:pt x="5855" y="10005"/>
                  <a:pt x="4655" y="8805"/>
                  <a:pt x="4655" y="7330"/>
                </a:cubicBezTo>
                <a:cubicBezTo>
                  <a:pt x="4655" y="5854"/>
                  <a:pt x="5855" y="4654"/>
                  <a:pt x="7330" y="4654"/>
                </a:cubicBezTo>
                <a:close/>
                <a:moveTo>
                  <a:pt x="7330" y="0"/>
                </a:moveTo>
                <a:cubicBezTo>
                  <a:pt x="3276" y="0"/>
                  <a:pt x="1" y="3276"/>
                  <a:pt x="1" y="7330"/>
                </a:cubicBezTo>
                <a:cubicBezTo>
                  <a:pt x="1" y="11383"/>
                  <a:pt x="3276" y="14659"/>
                  <a:pt x="7330" y="14659"/>
                </a:cubicBezTo>
                <a:cubicBezTo>
                  <a:pt x="11384" y="14659"/>
                  <a:pt x="14660" y="11383"/>
                  <a:pt x="14660" y="7330"/>
                </a:cubicBezTo>
                <a:cubicBezTo>
                  <a:pt x="14660" y="3276"/>
                  <a:pt x="11384" y="0"/>
                  <a:pt x="7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0">
            <a:hlinkClick action="ppaction://hlinkshowjump?jump=nextslide"/>
          </p:cNvPr>
          <p:cNvSpPr/>
          <p:nvPr/>
        </p:nvSpPr>
        <p:spPr>
          <a:xfrm>
            <a:off x="86031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">
            <a:hlinkClick action="ppaction://hlinkshowjump?jump=previousslide"/>
          </p:cNvPr>
          <p:cNvSpPr/>
          <p:nvPr/>
        </p:nvSpPr>
        <p:spPr>
          <a:xfrm flipH="1">
            <a:off x="7888299" y="155740"/>
            <a:ext cx="366502" cy="223520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66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720000" y="483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 Black"/>
              <a:buNone/>
              <a:defRPr sz="3300">
                <a:solidFill>
                  <a:schemeClr val="accent2"/>
                </a:solidFill>
                <a:latin typeface="Tourney Black"/>
                <a:ea typeface="Tourney Black"/>
                <a:cs typeface="Tourney Black"/>
                <a:sym typeface="Tourne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ourney"/>
              <a:buNone/>
              <a:defRPr sz="3300">
                <a:solidFill>
                  <a:schemeClr val="dk1"/>
                </a:solidFill>
                <a:latin typeface="Tourney"/>
                <a:ea typeface="Tourney"/>
                <a:cs typeface="Tourney"/>
                <a:sym typeface="Tourne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9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lackey"/>
              <a:buNone/>
              <a:defRPr sz="28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/>
        </p:txBody>
      </p:sp>
      <p:sp>
        <p:nvSpPr>
          <p:cNvPr id="640" name="Google Shape;640;p39"/>
          <p:cNvSpPr txBox="1"/>
          <p:nvPr>
            <p:ph idx="1" type="body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kb.ondatasuite.com/knowledge-base/student-custom-reports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kb.ondatasuite.com/knowledge-base/staff-custom-reports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hyperlink" Target="https://kb.ondatasuite.com/knowledge-base/3-2-4-tsds-business-rules-notifications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Relationship Id="rId6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hyperlink" Target="https://kb.ondatasuite.com/knowledge-base/3-1-1-list-edit-and-delete-users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3"/>
          <p:cNvSpPr/>
          <p:nvPr/>
        </p:nvSpPr>
        <p:spPr>
          <a:xfrm>
            <a:off x="3344250" y="4107175"/>
            <a:ext cx="1381207" cy="558526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26" name="Google Shape;926;p73"/>
          <p:cNvSpPr txBox="1"/>
          <p:nvPr>
            <p:ph type="ctrTitle"/>
          </p:nvPr>
        </p:nvSpPr>
        <p:spPr>
          <a:xfrm>
            <a:off x="3637775" y="1426263"/>
            <a:ext cx="4771200" cy="20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>
                <a:latin typeface="Comfortaa"/>
                <a:ea typeface="Comfortaa"/>
                <a:cs typeface="Comfortaa"/>
                <a:sym typeface="Comfortaa"/>
              </a:rPr>
              <a:t>OnDataSuite </a:t>
            </a:r>
            <a:endParaRPr b="1" sz="4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>
                <a:latin typeface="Comfortaa"/>
                <a:ea typeface="Comfortaa"/>
                <a:cs typeface="Comfortaa"/>
                <a:sym typeface="Comfortaa"/>
              </a:rPr>
              <a:t>PEIMS Data Review</a:t>
            </a:r>
            <a:endParaRPr b="1" sz="4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27" name="Google Shape;927;p73"/>
          <p:cNvSpPr txBox="1"/>
          <p:nvPr/>
        </p:nvSpPr>
        <p:spPr>
          <a:xfrm>
            <a:off x="3490324" y="4201775"/>
            <a:ext cx="114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Build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8" name="Google Shape;928;p73"/>
          <p:cNvSpPr/>
          <p:nvPr/>
        </p:nvSpPr>
        <p:spPr>
          <a:xfrm>
            <a:off x="8112825" y="1528550"/>
            <a:ext cx="369300" cy="3693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73"/>
          <p:cNvSpPr/>
          <p:nvPr/>
        </p:nvSpPr>
        <p:spPr>
          <a:xfrm>
            <a:off x="4240925" y="746750"/>
            <a:ext cx="175800" cy="175800"/>
          </a:xfrm>
          <a:prstGeom prst="ellipse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73"/>
          <p:cNvSpPr/>
          <p:nvPr/>
        </p:nvSpPr>
        <p:spPr>
          <a:xfrm>
            <a:off x="6558275" y="3645325"/>
            <a:ext cx="369300" cy="3693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73"/>
          <p:cNvSpPr/>
          <p:nvPr/>
        </p:nvSpPr>
        <p:spPr>
          <a:xfrm>
            <a:off x="4792050" y="4107175"/>
            <a:ext cx="1381207" cy="558526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932" name="Google Shape;932;p73"/>
          <p:cNvSpPr txBox="1"/>
          <p:nvPr/>
        </p:nvSpPr>
        <p:spPr>
          <a:xfrm>
            <a:off x="4938124" y="4201775"/>
            <a:ext cx="114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Link IT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3" name="Google Shape;933;p73"/>
          <p:cNvSpPr/>
          <p:nvPr/>
        </p:nvSpPr>
        <p:spPr>
          <a:xfrm>
            <a:off x="6239850" y="4107175"/>
            <a:ext cx="1381207" cy="558526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73"/>
          <p:cNvSpPr txBox="1"/>
          <p:nvPr/>
        </p:nvSpPr>
        <p:spPr>
          <a:xfrm>
            <a:off x="6385924" y="4201775"/>
            <a:ext cx="114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Share IT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5" name="Google Shape;935;p73"/>
          <p:cNvSpPr/>
          <p:nvPr/>
        </p:nvSpPr>
        <p:spPr>
          <a:xfrm>
            <a:off x="7687650" y="4107175"/>
            <a:ext cx="1381207" cy="558526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73"/>
          <p:cNvSpPr txBox="1"/>
          <p:nvPr/>
        </p:nvSpPr>
        <p:spPr>
          <a:xfrm>
            <a:off x="7833724" y="4201775"/>
            <a:ext cx="114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Teach IT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37" name="Google Shape;937;p73"/>
          <p:cNvGrpSpPr/>
          <p:nvPr/>
        </p:nvGrpSpPr>
        <p:grpSpPr>
          <a:xfrm>
            <a:off x="-1216882" y="904826"/>
            <a:ext cx="4854662" cy="3947649"/>
            <a:chOff x="11071300" y="2953550"/>
            <a:chExt cx="2212800" cy="1799375"/>
          </a:xfrm>
        </p:grpSpPr>
        <p:sp>
          <p:nvSpPr>
            <p:cNvPr id="938" name="Google Shape;938;p73"/>
            <p:cNvSpPr/>
            <p:nvPr/>
          </p:nvSpPr>
          <p:spPr>
            <a:xfrm>
              <a:off x="12842075" y="3501650"/>
              <a:ext cx="409600" cy="407725"/>
            </a:xfrm>
            <a:custGeom>
              <a:rect b="b" l="l" r="r" t="t"/>
              <a:pathLst>
                <a:path extrusionOk="0" h="16309" w="16384">
                  <a:moveTo>
                    <a:pt x="8160" y="3467"/>
                  </a:moveTo>
                  <a:cubicBezTo>
                    <a:pt x="9761" y="3467"/>
                    <a:pt x="11320" y="4292"/>
                    <a:pt x="12192" y="5767"/>
                  </a:cubicBezTo>
                  <a:cubicBezTo>
                    <a:pt x="13502" y="7982"/>
                    <a:pt x="12752" y="10839"/>
                    <a:pt x="10537" y="12149"/>
                  </a:cubicBezTo>
                  <a:cubicBezTo>
                    <a:pt x="9798" y="12586"/>
                    <a:pt x="8986" y="12794"/>
                    <a:pt x="8184" y="12794"/>
                  </a:cubicBezTo>
                  <a:cubicBezTo>
                    <a:pt x="6586" y="12794"/>
                    <a:pt x="5028" y="11969"/>
                    <a:pt x="4156" y="10494"/>
                  </a:cubicBezTo>
                  <a:cubicBezTo>
                    <a:pt x="2846" y="8279"/>
                    <a:pt x="3584" y="5422"/>
                    <a:pt x="5799" y="4112"/>
                  </a:cubicBezTo>
                  <a:cubicBezTo>
                    <a:pt x="6542" y="3675"/>
                    <a:pt x="7357" y="3467"/>
                    <a:pt x="8160" y="3467"/>
                  </a:cubicBezTo>
                  <a:close/>
                  <a:moveTo>
                    <a:pt x="8816" y="0"/>
                  </a:moveTo>
                  <a:cubicBezTo>
                    <a:pt x="8633" y="0"/>
                    <a:pt x="8460" y="104"/>
                    <a:pt x="8382" y="278"/>
                  </a:cubicBezTo>
                  <a:lnTo>
                    <a:pt x="8037" y="957"/>
                  </a:lnTo>
                  <a:cubicBezTo>
                    <a:pt x="7989" y="1052"/>
                    <a:pt x="7882" y="1112"/>
                    <a:pt x="7787" y="1124"/>
                  </a:cubicBezTo>
                  <a:cubicBezTo>
                    <a:pt x="7406" y="1136"/>
                    <a:pt x="7037" y="1195"/>
                    <a:pt x="6668" y="1290"/>
                  </a:cubicBezTo>
                  <a:cubicBezTo>
                    <a:pt x="6649" y="1295"/>
                    <a:pt x="6630" y="1297"/>
                    <a:pt x="6611" y="1297"/>
                  </a:cubicBezTo>
                  <a:cubicBezTo>
                    <a:pt x="6524" y="1297"/>
                    <a:pt x="6441" y="1254"/>
                    <a:pt x="6382" y="1195"/>
                  </a:cubicBezTo>
                  <a:lnTo>
                    <a:pt x="5858" y="636"/>
                  </a:lnTo>
                  <a:cubicBezTo>
                    <a:pt x="5764" y="527"/>
                    <a:pt x="5630" y="471"/>
                    <a:pt x="5493" y="471"/>
                  </a:cubicBezTo>
                  <a:cubicBezTo>
                    <a:pt x="5406" y="471"/>
                    <a:pt x="5318" y="494"/>
                    <a:pt x="5239" y="540"/>
                  </a:cubicBezTo>
                  <a:lnTo>
                    <a:pt x="4882" y="755"/>
                  </a:lnTo>
                  <a:lnTo>
                    <a:pt x="3334" y="1659"/>
                  </a:lnTo>
                  <a:lnTo>
                    <a:pt x="2977" y="1862"/>
                  </a:lnTo>
                  <a:cubicBezTo>
                    <a:pt x="2763" y="1981"/>
                    <a:pt x="2679" y="2219"/>
                    <a:pt x="2751" y="2445"/>
                  </a:cubicBezTo>
                  <a:lnTo>
                    <a:pt x="2989" y="3172"/>
                  </a:lnTo>
                  <a:cubicBezTo>
                    <a:pt x="3024" y="3279"/>
                    <a:pt x="3001" y="3386"/>
                    <a:pt x="2929" y="3469"/>
                  </a:cubicBezTo>
                  <a:cubicBezTo>
                    <a:pt x="2679" y="3755"/>
                    <a:pt x="2453" y="4053"/>
                    <a:pt x="2251" y="4386"/>
                  </a:cubicBezTo>
                  <a:cubicBezTo>
                    <a:pt x="2196" y="4462"/>
                    <a:pt x="2102" y="4519"/>
                    <a:pt x="2004" y="4519"/>
                  </a:cubicBezTo>
                  <a:cubicBezTo>
                    <a:pt x="1995" y="4519"/>
                    <a:pt x="1986" y="4518"/>
                    <a:pt x="1977" y="4517"/>
                  </a:cubicBezTo>
                  <a:lnTo>
                    <a:pt x="1215" y="4481"/>
                  </a:lnTo>
                  <a:cubicBezTo>
                    <a:pt x="1207" y="4481"/>
                    <a:pt x="1199" y="4481"/>
                    <a:pt x="1191" y="4481"/>
                  </a:cubicBezTo>
                  <a:cubicBezTo>
                    <a:pt x="963" y="4481"/>
                    <a:pt x="772" y="4644"/>
                    <a:pt x="715" y="4862"/>
                  </a:cubicBezTo>
                  <a:lnTo>
                    <a:pt x="607" y="5255"/>
                  </a:lnTo>
                  <a:lnTo>
                    <a:pt x="167" y="7005"/>
                  </a:lnTo>
                  <a:lnTo>
                    <a:pt x="60" y="7398"/>
                  </a:lnTo>
                  <a:cubicBezTo>
                    <a:pt x="0" y="7625"/>
                    <a:pt x="107" y="7863"/>
                    <a:pt x="310" y="7970"/>
                  </a:cubicBezTo>
                  <a:lnTo>
                    <a:pt x="1000" y="8315"/>
                  </a:lnTo>
                  <a:cubicBezTo>
                    <a:pt x="1084" y="8351"/>
                    <a:pt x="1143" y="8458"/>
                    <a:pt x="1155" y="8565"/>
                  </a:cubicBezTo>
                  <a:cubicBezTo>
                    <a:pt x="1167" y="8934"/>
                    <a:pt x="1239" y="9303"/>
                    <a:pt x="1322" y="9684"/>
                  </a:cubicBezTo>
                  <a:cubicBezTo>
                    <a:pt x="1346" y="9780"/>
                    <a:pt x="1310" y="9887"/>
                    <a:pt x="1239" y="9958"/>
                  </a:cubicBezTo>
                  <a:lnTo>
                    <a:pt x="667" y="10482"/>
                  </a:lnTo>
                  <a:cubicBezTo>
                    <a:pt x="488" y="10649"/>
                    <a:pt x="453" y="10899"/>
                    <a:pt x="572" y="11113"/>
                  </a:cubicBezTo>
                  <a:lnTo>
                    <a:pt x="786" y="11470"/>
                  </a:lnTo>
                  <a:lnTo>
                    <a:pt x="1691" y="13018"/>
                  </a:lnTo>
                  <a:lnTo>
                    <a:pt x="1905" y="13375"/>
                  </a:lnTo>
                  <a:cubicBezTo>
                    <a:pt x="1995" y="13528"/>
                    <a:pt x="2153" y="13620"/>
                    <a:pt x="2322" y="13620"/>
                  </a:cubicBezTo>
                  <a:cubicBezTo>
                    <a:pt x="2377" y="13620"/>
                    <a:pt x="2433" y="13610"/>
                    <a:pt x="2489" y="13590"/>
                  </a:cubicBezTo>
                  <a:lnTo>
                    <a:pt x="3215" y="13351"/>
                  </a:lnTo>
                  <a:cubicBezTo>
                    <a:pt x="3247" y="13344"/>
                    <a:pt x="3279" y="13340"/>
                    <a:pt x="3309" y="13340"/>
                  </a:cubicBezTo>
                  <a:cubicBezTo>
                    <a:pt x="3380" y="13340"/>
                    <a:pt x="3446" y="13361"/>
                    <a:pt x="3513" y="13411"/>
                  </a:cubicBezTo>
                  <a:cubicBezTo>
                    <a:pt x="3798" y="13673"/>
                    <a:pt x="4096" y="13887"/>
                    <a:pt x="4417" y="14102"/>
                  </a:cubicBezTo>
                  <a:cubicBezTo>
                    <a:pt x="4513" y="14161"/>
                    <a:pt x="4572" y="14268"/>
                    <a:pt x="4548" y="14363"/>
                  </a:cubicBezTo>
                  <a:lnTo>
                    <a:pt x="4525" y="15125"/>
                  </a:lnTo>
                  <a:cubicBezTo>
                    <a:pt x="4513" y="15364"/>
                    <a:pt x="4668" y="15578"/>
                    <a:pt x="4894" y="15625"/>
                  </a:cubicBezTo>
                  <a:lnTo>
                    <a:pt x="5299" y="15733"/>
                  </a:lnTo>
                  <a:lnTo>
                    <a:pt x="7037" y="16185"/>
                  </a:lnTo>
                  <a:lnTo>
                    <a:pt x="7442" y="16292"/>
                  </a:lnTo>
                  <a:cubicBezTo>
                    <a:pt x="7481" y="16303"/>
                    <a:pt x="7522" y="16309"/>
                    <a:pt x="7562" y="16309"/>
                  </a:cubicBezTo>
                  <a:cubicBezTo>
                    <a:pt x="7739" y="16309"/>
                    <a:pt x="7914" y="16205"/>
                    <a:pt x="8001" y="16030"/>
                  </a:cubicBezTo>
                  <a:lnTo>
                    <a:pt x="8347" y="15352"/>
                  </a:lnTo>
                  <a:cubicBezTo>
                    <a:pt x="8394" y="15256"/>
                    <a:pt x="8501" y="15197"/>
                    <a:pt x="8597" y="15185"/>
                  </a:cubicBezTo>
                  <a:cubicBezTo>
                    <a:pt x="8978" y="15173"/>
                    <a:pt x="9347" y="15114"/>
                    <a:pt x="9716" y="15018"/>
                  </a:cubicBezTo>
                  <a:cubicBezTo>
                    <a:pt x="9738" y="15013"/>
                    <a:pt x="9760" y="15011"/>
                    <a:pt x="9781" y="15011"/>
                  </a:cubicBezTo>
                  <a:cubicBezTo>
                    <a:pt x="9865" y="15011"/>
                    <a:pt x="9945" y="15047"/>
                    <a:pt x="10002" y="15114"/>
                  </a:cubicBezTo>
                  <a:lnTo>
                    <a:pt x="10525" y="15673"/>
                  </a:lnTo>
                  <a:cubicBezTo>
                    <a:pt x="10620" y="15782"/>
                    <a:pt x="10754" y="15838"/>
                    <a:pt x="10890" y="15838"/>
                  </a:cubicBezTo>
                  <a:cubicBezTo>
                    <a:pt x="10977" y="15838"/>
                    <a:pt x="11065" y="15815"/>
                    <a:pt x="11145" y="15768"/>
                  </a:cubicBezTo>
                  <a:lnTo>
                    <a:pt x="11502" y="15554"/>
                  </a:lnTo>
                  <a:lnTo>
                    <a:pt x="13050" y="14649"/>
                  </a:lnTo>
                  <a:lnTo>
                    <a:pt x="13407" y="14435"/>
                  </a:lnTo>
                  <a:cubicBezTo>
                    <a:pt x="13621" y="14328"/>
                    <a:pt x="13704" y="14090"/>
                    <a:pt x="13633" y="13863"/>
                  </a:cubicBezTo>
                  <a:lnTo>
                    <a:pt x="13395" y="13137"/>
                  </a:lnTo>
                  <a:cubicBezTo>
                    <a:pt x="13359" y="13030"/>
                    <a:pt x="13383" y="12923"/>
                    <a:pt x="13454" y="12839"/>
                  </a:cubicBezTo>
                  <a:cubicBezTo>
                    <a:pt x="13704" y="12554"/>
                    <a:pt x="13931" y="12256"/>
                    <a:pt x="14133" y="11923"/>
                  </a:cubicBezTo>
                  <a:cubicBezTo>
                    <a:pt x="14187" y="11846"/>
                    <a:pt x="14282" y="11790"/>
                    <a:pt x="14379" y="11790"/>
                  </a:cubicBezTo>
                  <a:cubicBezTo>
                    <a:pt x="14388" y="11790"/>
                    <a:pt x="14398" y="11791"/>
                    <a:pt x="14407" y="11792"/>
                  </a:cubicBezTo>
                  <a:lnTo>
                    <a:pt x="15169" y="11827"/>
                  </a:lnTo>
                  <a:cubicBezTo>
                    <a:pt x="15177" y="11828"/>
                    <a:pt x="15185" y="11828"/>
                    <a:pt x="15193" y="11828"/>
                  </a:cubicBezTo>
                  <a:cubicBezTo>
                    <a:pt x="15420" y="11828"/>
                    <a:pt x="15611" y="11665"/>
                    <a:pt x="15669" y="11446"/>
                  </a:cubicBezTo>
                  <a:lnTo>
                    <a:pt x="15776" y="11054"/>
                  </a:lnTo>
                  <a:lnTo>
                    <a:pt x="16217" y="9303"/>
                  </a:lnTo>
                  <a:lnTo>
                    <a:pt x="16324" y="8898"/>
                  </a:lnTo>
                  <a:cubicBezTo>
                    <a:pt x="16383" y="8684"/>
                    <a:pt x="16276" y="8446"/>
                    <a:pt x="16074" y="8339"/>
                  </a:cubicBezTo>
                  <a:lnTo>
                    <a:pt x="15383" y="7994"/>
                  </a:lnTo>
                  <a:cubicBezTo>
                    <a:pt x="15300" y="7958"/>
                    <a:pt x="15240" y="7851"/>
                    <a:pt x="15228" y="7744"/>
                  </a:cubicBezTo>
                  <a:cubicBezTo>
                    <a:pt x="15205" y="7374"/>
                    <a:pt x="15145" y="6993"/>
                    <a:pt x="15062" y="6624"/>
                  </a:cubicBezTo>
                  <a:cubicBezTo>
                    <a:pt x="15026" y="6517"/>
                    <a:pt x="15074" y="6422"/>
                    <a:pt x="15145" y="6351"/>
                  </a:cubicBezTo>
                  <a:lnTo>
                    <a:pt x="15717" y="5827"/>
                  </a:lnTo>
                  <a:cubicBezTo>
                    <a:pt x="15895" y="5660"/>
                    <a:pt x="15919" y="5410"/>
                    <a:pt x="15800" y="5196"/>
                  </a:cubicBezTo>
                  <a:lnTo>
                    <a:pt x="15597" y="4838"/>
                  </a:lnTo>
                  <a:lnTo>
                    <a:pt x="14693" y="3291"/>
                  </a:lnTo>
                  <a:lnTo>
                    <a:pt x="14478" y="2933"/>
                  </a:lnTo>
                  <a:cubicBezTo>
                    <a:pt x="14388" y="2781"/>
                    <a:pt x="14231" y="2689"/>
                    <a:pt x="14062" y="2689"/>
                  </a:cubicBezTo>
                  <a:cubicBezTo>
                    <a:pt x="14007" y="2689"/>
                    <a:pt x="13950" y="2699"/>
                    <a:pt x="13895" y="2719"/>
                  </a:cubicBezTo>
                  <a:lnTo>
                    <a:pt x="13169" y="2957"/>
                  </a:lnTo>
                  <a:cubicBezTo>
                    <a:pt x="13136" y="2964"/>
                    <a:pt x="13105" y="2968"/>
                    <a:pt x="13074" y="2968"/>
                  </a:cubicBezTo>
                  <a:cubicBezTo>
                    <a:pt x="13004" y="2968"/>
                    <a:pt x="12937" y="2948"/>
                    <a:pt x="12871" y="2898"/>
                  </a:cubicBezTo>
                  <a:cubicBezTo>
                    <a:pt x="12585" y="2636"/>
                    <a:pt x="12288" y="2421"/>
                    <a:pt x="11966" y="2207"/>
                  </a:cubicBezTo>
                  <a:cubicBezTo>
                    <a:pt x="11871" y="2148"/>
                    <a:pt x="11811" y="2040"/>
                    <a:pt x="11835" y="1945"/>
                  </a:cubicBezTo>
                  <a:lnTo>
                    <a:pt x="11859" y="1183"/>
                  </a:lnTo>
                  <a:cubicBezTo>
                    <a:pt x="11871" y="945"/>
                    <a:pt x="11716" y="731"/>
                    <a:pt x="11490" y="671"/>
                  </a:cubicBezTo>
                  <a:lnTo>
                    <a:pt x="11085" y="576"/>
                  </a:lnTo>
                  <a:lnTo>
                    <a:pt x="9347" y="124"/>
                  </a:lnTo>
                  <a:lnTo>
                    <a:pt x="8942" y="16"/>
                  </a:lnTo>
                  <a:cubicBezTo>
                    <a:pt x="8900" y="5"/>
                    <a:pt x="8858" y="0"/>
                    <a:pt x="8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73"/>
            <p:cNvSpPr/>
            <p:nvPr/>
          </p:nvSpPr>
          <p:spPr>
            <a:xfrm>
              <a:off x="12654850" y="3362125"/>
              <a:ext cx="263450" cy="262900"/>
            </a:xfrm>
            <a:custGeom>
              <a:rect b="b" l="l" r="r" t="t"/>
              <a:pathLst>
                <a:path extrusionOk="0" h="10516" w="10538">
                  <a:moveTo>
                    <a:pt x="5267" y="2219"/>
                  </a:moveTo>
                  <a:cubicBezTo>
                    <a:pt x="5997" y="2219"/>
                    <a:pt x="6729" y="2482"/>
                    <a:pt x="7311" y="3014"/>
                  </a:cubicBezTo>
                  <a:cubicBezTo>
                    <a:pt x="8549" y="4145"/>
                    <a:pt x="8632" y="6050"/>
                    <a:pt x="7513" y="7300"/>
                  </a:cubicBezTo>
                  <a:cubicBezTo>
                    <a:pt x="6912" y="7952"/>
                    <a:pt x="6092" y="8284"/>
                    <a:pt x="5267" y="8284"/>
                  </a:cubicBezTo>
                  <a:cubicBezTo>
                    <a:pt x="4541" y="8284"/>
                    <a:pt x="3812" y="8027"/>
                    <a:pt x="3227" y="7502"/>
                  </a:cubicBezTo>
                  <a:cubicBezTo>
                    <a:pt x="2000" y="6371"/>
                    <a:pt x="1905" y="4466"/>
                    <a:pt x="3024" y="3216"/>
                  </a:cubicBezTo>
                  <a:cubicBezTo>
                    <a:pt x="3624" y="2554"/>
                    <a:pt x="4444" y="2219"/>
                    <a:pt x="5267" y="2219"/>
                  </a:cubicBezTo>
                  <a:close/>
                  <a:moveTo>
                    <a:pt x="5904" y="1"/>
                  </a:moveTo>
                  <a:cubicBezTo>
                    <a:pt x="5896" y="1"/>
                    <a:pt x="5889" y="1"/>
                    <a:pt x="5882" y="2"/>
                  </a:cubicBezTo>
                  <a:lnTo>
                    <a:pt x="5608" y="25"/>
                  </a:lnTo>
                  <a:lnTo>
                    <a:pt x="4441" y="85"/>
                  </a:lnTo>
                  <a:lnTo>
                    <a:pt x="4167" y="97"/>
                  </a:lnTo>
                  <a:cubicBezTo>
                    <a:pt x="4025" y="97"/>
                    <a:pt x="3882" y="216"/>
                    <a:pt x="3870" y="359"/>
                  </a:cubicBezTo>
                  <a:lnTo>
                    <a:pt x="3798" y="859"/>
                  </a:lnTo>
                  <a:cubicBezTo>
                    <a:pt x="3786" y="930"/>
                    <a:pt x="3739" y="978"/>
                    <a:pt x="3679" y="1002"/>
                  </a:cubicBezTo>
                  <a:cubicBezTo>
                    <a:pt x="3453" y="1097"/>
                    <a:pt x="3227" y="1192"/>
                    <a:pt x="3001" y="1311"/>
                  </a:cubicBezTo>
                  <a:cubicBezTo>
                    <a:pt x="2971" y="1329"/>
                    <a:pt x="2938" y="1338"/>
                    <a:pt x="2905" y="1338"/>
                  </a:cubicBezTo>
                  <a:cubicBezTo>
                    <a:pt x="2873" y="1338"/>
                    <a:pt x="2840" y="1329"/>
                    <a:pt x="2810" y="1311"/>
                  </a:cubicBezTo>
                  <a:lnTo>
                    <a:pt x="2381" y="1061"/>
                  </a:lnTo>
                  <a:cubicBezTo>
                    <a:pt x="2331" y="1034"/>
                    <a:pt x="2276" y="1020"/>
                    <a:pt x="2220" y="1020"/>
                  </a:cubicBezTo>
                  <a:cubicBezTo>
                    <a:pt x="2131" y="1020"/>
                    <a:pt x="2043" y="1055"/>
                    <a:pt x="1977" y="1121"/>
                  </a:cubicBezTo>
                  <a:lnTo>
                    <a:pt x="1798" y="1311"/>
                  </a:lnTo>
                  <a:lnTo>
                    <a:pt x="1012" y="2180"/>
                  </a:lnTo>
                  <a:lnTo>
                    <a:pt x="834" y="2371"/>
                  </a:lnTo>
                  <a:cubicBezTo>
                    <a:pt x="727" y="2478"/>
                    <a:pt x="715" y="2657"/>
                    <a:pt x="810" y="2776"/>
                  </a:cubicBezTo>
                  <a:lnTo>
                    <a:pt x="1108" y="3180"/>
                  </a:lnTo>
                  <a:cubicBezTo>
                    <a:pt x="1143" y="3240"/>
                    <a:pt x="1143" y="3311"/>
                    <a:pt x="1119" y="3371"/>
                  </a:cubicBezTo>
                  <a:cubicBezTo>
                    <a:pt x="1012" y="3597"/>
                    <a:pt x="941" y="3835"/>
                    <a:pt x="869" y="4073"/>
                  </a:cubicBezTo>
                  <a:cubicBezTo>
                    <a:pt x="846" y="4133"/>
                    <a:pt x="786" y="4193"/>
                    <a:pt x="727" y="4204"/>
                  </a:cubicBezTo>
                  <a:lnTo>
                    <a:pt x="250" y="4323"/>
                  </a:lnTo>
                  <a:cubicBezTo>
                    <a:pt x="107" y="4371"/>
                    <a:pt x="0" y="4502"/>
                    <a:pt x="12" y="4645"/>
                  </a:cubicBezTo>
                  <a:lnTo>
                    <a:pt x="36" y="4919"/>
                  </a:lnTo>
                  <a:lnTo>
                    <a:pt x="95" y="6097"/>
                  </a:lnTo>
                  <a:lnTo>
                    <a:pt x="107" y="6359"/>
                  </a:lnTo>
                  <a:cubicBezTo>
                    <a:pt x="107" y="6514"/>
                    <a:pt x="226" y="6645"/>
                    <a:pt x="369" y="6657"/>
                  </a:cubicBezTo>
                  <a:lnTo>
                    <a:pt x="869" y="6729"/>
                  </a:lnTo>
                  <a:cubicBezTo>
                    <a:pt x="941" y="6752"/>
                    <a:pt x="988" y="6788"/>
                    <a:pt x="1012" y="6848"/>
                  </a:cubicBezTo>
                  <a:cubicBezTo>
                    <a:pt x="1108" y="7074"/>
                    <a:pt x="1203" y="7300"/>
                    <a:pt x="1322" y="7514"/>
                  </a:cubicBezTo>
                  <a:cubicBezTo>
                    <a:pt x="1358" y="7574"/>
                    <a:pt x="1358" y="7657"/>
                    <a:pt x="1322" y="7717"/>
                  </a:cubicBezTo>
                  <a:lnTo>
                    <a:pt x="1072" y="8145"/>
                  </a:lnTo>
                  <a:cubicBezTo>
                    <a:pt x="1000" y="8276"/>
                    <a:pt x="1024" y="8443"/>
                    <a:pt x="1131" y="8550"/>
                  </a:cubicBezTo>
                  <a:lnTo>
                    <a:pt x="1322" y="8729"/>
                  </a:lnTo>
                  <a:lnTo>
                    <a:pt x="2191" y="9515"/>
                  </a:lnTo>
                  <a:lnTo>
                    <a:pt x="2381" y="9693"/>
                  </a:lnTo>
                  <a:cubicBezTo>
                    <a:pt x="2448" y="9753"/>
                    <a:pt x="2530" y="9784"/>
                    <a:pt x="2611" y="9784"/>
                  </a:cubicBezTo>
                  <a:cubicBezTo>
                    <a:pt x="2673" y="9784"/>
                    <a:pt x="2734" y="9765"/>
                    <a:pt x="2786" y="9729"/>
                  </a:cubicBezTo>
                  <a:lnTo>
                    <a:pt x="3191" y="9431"/>
                  </a:lnTo>
                  <a:cubicBezTo>
                    <a:pt x="3226" y="9403"/>
                    <a:pt x="3265" y="9392"/>
                    <a:pt x="3303" y="9392"/>
                  </a:cubicBezTo>
                  <a:cubicBezTo>
                    <a:pt x="3330" y="9392"/>
                    <a:pt x="3357" y="9398"/>
                    <a:pt x="3382" y="9407"/>
                  </a:cubicBezTo>
                  <a:cubicBezTo>
                    <a:pt x="3608" y="9515"/>
                    <a:pt x="3846" y="9586"/>
                    <a:pt x="4084" y="9669"/>
                  </a:cubicBezTo>
                  <a:cubicBezTo>
                    <a:pt x="4144" y="9681"/>
                    <a:pt x="4203" y="9741"/>
                    <a:pt x="4215" y="9800"/>
                  </a:cubicBezTo>
                  <a:lnTo>
                    <a:pt x="4334" y="10277"/>
                  </a:lnTo>
                  <a:cubicBezTo>
                    <a:pt x="4379" y="10412"/>
                    <a:pt x="4500" y="10516"/>
                    <a:pt x="4634" y="10516"/>
                  </a:cubicBezTo>
                  <a:cubicBezTo>
                    <a:pt x="4641" y="10516"/>
                    <a:pt x="4648" y="10515"/>
                    <a:pt x="4656" y="10515"/>
                  </a:cubicBezTo>
                  <a:lnTo>
                    <a:pt x="4929" y="10503"/>
                  </a:lnTo>
                  <a:lnTo>
                    <a:pt x="6108" y="10443"/>
                  </a:lnTo>
                  <a:lnTo>
                    <a:pt x="6370" y="10419"/>
                  </a:lnTo>
                  <a:cubicBezTo>
                    <a:pt x="6525" y="10419"/>
                    <a:pt x="6656" y="10300"/>
                    <a:pt x="6668" y="10158"/>
                  </a:cubicBezTo>
                  <a:lnTo>
                    <a:pt x="6739" y="9669"/>
                  </a:lnTo>
                  <a:cubicBezTo>
                    <a:pt x="6763" y="9586"/>
                    <a:pt x="6799" y="9550"/>
                    <a:pt x="6858" y="9515"/>
                  </a:cubicBezTo>
                  <a:cubicBezTo>
                    <a:pt x="7084" y="9431"/>
                    <a:pt x="7311" y="9324"/>
                    <a:pt x="7537" y="9205"/>
                  </a:cubicBezTo>
                  <a:cubicBezTo>
                    <a:pt x="7567" y="9187"/>
                    <a:pt x="7599" y="9178"/>
                    <a:pt x="7632" y="9178"/>
                  </a:cubicBezTo>
                  <a:cubicBezTo>
                    <a:pt x="7665" y="9178"/>
                    <a:pt x="7698" y="9187"/>
                    <a:pt x="7727" y="9205"/>
                  </a:cubicBezTo>
                  <a:lnTo>
                    <a:pt x="8156" y="9455"/>
                  </a:lnTo>
                  <a:cubicBezTo>
                    <a:pt x="8206" y="9483"/>
                    <a:pt x="8262" y="9496"/>
                    <a:pt x="8317" y="9496"/>
                  </a:cubicBezTo>
                  <a:cubicBezTo>
                    <a:pt x="8406" y="9496"/>
                    <a:pt x="8495" y="9462"/>
                    <a:pt x="8561" y="9396"/>
                  </a:cubicBezTo>
                  <a:lnTo>
                    <a:pt x="8739" y="9205"/>
                  </a:lnTo>
                  <a:lnTo>
                    <a:pt x="9525" y="8336"/>
                  </a:lnTo>
                  <a:lnTo>
                    <a:pt x="9704" y="8145"/>
                  </a:lnTo>
                  <a:cubicBezTo>
                    <a:pt x="9811" y="8026"/>
                    <a:pt x="9823" y="7860"/>
                    <a:pt x="9740" y="7741"/>
                  </a:cubicBezTo>
                  <a:lnTo>
                    <a:pt x="9442" y="7348"/>
                  </a:lnTo>
                  <a:cubicBezTo>
                    <a:pt x="9394" y="7288"/>
                    <a:pt x="9394" y="7205"/>
                    <a:pt x="9418" y="7145"/>
                  </a:cubicBezTo>
                  <a:cubicBezTo>
                    <a:pt x="9525" y="6931"/>
                    <a:pt x="9597" y="6693"/>
                    <a:pt x="9680" y="6455"/>
                  </a:cubicBezTo>
                  <a:cubicBezTo>
                    <a:pt x="9692" y="6395"/>
                    <a:pt x="9751" y="6336"/>
                    <a:pt x="9811" y="6312"/>
                  </a:cubicBezTo>
                  <a:lnTo>
                    <a:pt x="10287" y="6193"/>
                  </a:lnTo>
                  <a:cubicBezTo>
                    <a:pt x="10430" y="6157"/>
                    <a:pt x="10537" y="6014"/>
                    <a:pt x="10525" y="5871"/>
                  </a:cubicBezTo>
                  <a:lnTo>
                    <a:pt x="10513" y="5597"/>
                  </a:lnTo>
                  <a:lnTo>
                    <a:pt x="10454" y="4431"/>
                  </a:lnTo>
                  <a:lnTo>
                    <a:pt x="10430" y="4157"/>
                  </a:lnTo>
                  <a:cubicBezTo>
                    <a:pt x="10430" y="4014"/>
                    <a:pt x="10311" y="3871"/>
                    <a:pt x="10168" y="3859"/>
                  </a:cubicBezTo>
                  <a:lnTo>
                    <a:pt x="9680" y="3788"/>
                  </a:lnTo>
                  <a:cubicBezTo>
                    <a:pt x="9597" y="3776"/>
                    <a:pt x="9561" y="3728"/>
                    <a:pt x="9525" y="3669"/>
                  </a:cubicBezTo>
                  <a:cubicBezTo>
                    <a:pt x="9442" y="3442"/>
                    <a:pt x="9335" y="3216"/>
                    <a:pt x="9216" y="3002"/>
                  </a:cubicBezTo>
                  <a:cubicBezTo>
                    <a:pt x="9180" y="2942"/>
                    <a:pt x="9180" y="2859"/>
                    <a:pt x="9216" y="2799"/>
                  </a:cubicBezTo>
                  <a:lnTo>
                    <a:pt x="9466" y="2371"/>
                  </a:lnTo>
                  <a:cubicBezTo>
                    <a:pt x="9537" y="2240"/>
                    <a:pt x="9513" y="2073"/>
                    <a:pt x="9406" y="1966"/>
                  </a:cubicBezTo>
                  <a:lnTo>
                    <a:pt x="9216" y="1787"/>
                  </a:lnTo>
                  <a:lnTo>
                    <a:pt x="8347" y="1002"/>
                  </a:lnTo>
                  <a:lnTo>
                    <a:pt x="8156" y="823"/>
                  </a:lnTo>
                  <a:cubicBezTo>
                    <a:pt x="8091" y="765"/>
                    <a:pt x="8012" y="735"/>
                    <a:pt x="7935" y="735"/>
                  </a:cubicBezTo>
                  <a:cubicBezTo>
                    <a:pt x="7870" y="735"/>
                    <a:pt x="7805" y="756"/>
                    <a:pt x="7751" y="799"/>
                  </a:cubicBezTo>
                  <a:lnTo>
                    <a:pt x="7358" y="1097"/>
                  </a:lnTo>
                  <a:cubicBezTo>
                    <a:pt x="7326" y="1117"/>
                    <a:pt x="7286" y="1125"/>
                    <a:pt x="7246" y="1125"/>
                  </a:cubicBezTo>
                  <a:cubicBezTo>
                    <a:pt x="7214" y="1125"/>
                    <a:pt x="7183" y="1119"/>
                    <a:pt x="7156" y="1109"/>
                  </a:cubicBezTo>
                  <a:cubicBezTo>
                    <a:pt x="6942" y="1002"/>
                    <a:pt x="6703" y="930"/>
                    <a:pt x="6465" y="859"/>
                  </a:cubicBezTo>
                  <a:cubicBezTo>
                    <a:pt x="6406" y="835"/>
                    <a:pt x="6346" y="775"/>
                    <a:pt x="6322" y="716"/>
                  </a:cubicBezTo>
                  <a:lnTo>
                    <a:pt x="6203" y="240"/>
                  </a:lnTo>
                  <a:cubicBezTo>
                    <a:pt x="6169" y="104"/>
                    <a:pt x="6039" y="1"/>
                    <a:pt x="5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73"/>
            <p:cNvSpPr/>
            <p:nvPr/>
          </p:nvSpPr>
          <p:spPr>
            <a:xfrm>
              <a:off x="11438625" y="3713625"/>
              <a:ext cx="406325" cy="690575"/>
            </a:xfrm>
            <a:custGeom>
              <a:rect b="b" l="l" r="r" t="t"/>
              <a:pathLst>
                <a:path extrusionOk="0" h="27623" w="16253">
                  <a:moveTo>
                    <a:pt x="10515" y="0"/>
                  </a:moveTo>
                  <a:cubicBezTo>
                    <a:pt x="10330" y="0"/>
                    <a:pt x="10137" y="44"/>
                    <a:pt x="9954" y="134"/>
                  </a:cubicBezTo>
                  <a:cubicBezTo>
                    <a:pt x="9573" y="324"/>
                    <a:pt x="9287" y="646"/>
                    <a:pt x="9013" y="991"/>
                  </a:cubicBezTo>
                  <a:cubicBezTo>
                    <a:pt x="7835" y="2539"/>
                    <a:pt x="7132" y="4372"/>
                    <a:pt x="6406" y="6182"/>
                  </a:cubicBezTo>
                  <a:cubicBezTo>
                    <a:pt x="5775" y="7837"/>
                    <a:pt x="5120" y="9516"/>
                    <a:pt x="4989" y="11290"/>
                  </a:cubicBezTo>
                  <a:cubicBezTo>
                    <a:pt x="4858" y="12742"/>
                    <a:pt x="5084" y="14231"/>
                    <a:pt x="4715" y="15636"/>
                  </a:cubicBezTo>
                  <a:cubicBezTo>
                    <a:pt x="4239" y="17410"/>
                    <a:pt x="2870" y="18779"/>
                    <a:pt x="1524" y="20029"/>
                  </a:cubicBezTo>
                  <a:cubicBezTo>
                    <a:pt x="965" y="20565"/>
                    <a:pt x="357" y="21136"/>
                    <a:pt x="191" y="21898"/>
                  </a:cubicBezTo>
                  <a:cubicBezTo>
                    <a:pt x="0" y="22767"/>
                    <a:pt x="393" y="23649"/>
                    <a:pt x="893" y="24375"/>
                  </a:cubicBezTo>
                  <a:cubicBezTo>
                    <a:pt x="1643" y="25470"/>
                    <a:pt x="2679" y="26399"/>
                    <a:pt x="3846" y="27042"/>
                  </a:cubicBezTo>
                  <a:cubicBezTo>
                    <a:pt x="4449" y="27357"/>
                    <a:pt x="5139" y="27622"/>
                    <a:pt x="5820" y="27622"/>
                  </a:cubicBezTo>
                  <a:cubicBezTo>
                    <a:pt x="6013" y="27622"/>
                    <a:pt x="6205" y="27601"/>
                    <a:pt x="6394" y="27554"/>
                  </a:cubicBezTo>
                  <a:cubicBezTo>
                    <a:pt x="7025" y="27411"/>
                    <a:pt x="7561" y="27006"/>
                    <a:pt x="8037" y="26577"/>
                  </a:cubicBezTo>
                  <a:cubicBezTo>
                    <a:pt x="9001" y="25696"/>
                    <a:pt x="9847" y="24684"/>
                    <a:pt x="10514" y="23565"/>
                  </a:cubicBezTo>
                  <a:cubicBezTo>
                    <a:pt x="10954" y="22839"/>
                    <a:pt x="11335" y="22065"/>
                    <a:pt x="11930" y="21458"/>
                  </a:cubicBezTo>
                  <a:cubicBezTo>
                    <a:pt x="12478" y="20898"/>
                    <a:pt x="13216" y="20541"/>
                    <a:pt x="13823" y="20053"/>
                  </a:cubicBezTo>
                  <a:cubicBezTo>
                    <a:pt x="15490" y="18719"/>
                    <a:pt x="16252" y="16469"/>
                    <a:pt x="16193" y="14338"/>
                  </a:cubicBezTo>
                  <a:cubicBezTo>
                    <a:pt x="16133" y="12195"/>
                    <a:pt x="15336" y="10147"/>
                    <a:pt x="14359" y="8242"/>
                  </a:cubicBezTo>
                  <a:cubicBezTo>
                    <a:pt x="13633" y="6813"/>
                    <a:pt x="12776" y="5444"/>
                    <a:pt x="12002" y="4027"/>
                  </a:cubicBezTo>
                  <a:cubicBezTo>
                    <a:pt x="11740" y="3539"/>
                    <a:pt x="11430" y="3027"/>
                    <a:pt x="11395" y="2444"/>
                  </a:cubicBezTo>
                  <a:cubicBezTo>
                    <a:pt x="11371" y="1896"/>
                    <a:pt x="11585" y="1348"/>
                    <a:pt x="11502" y="800"/>
                  </a:cubicBezTo>
                  <a:cubicBezTo>
                    <a:pt x="11416" y="286"/>
                    <a:pt x="10991" y="0"/>
                    <a:pt x="10515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73"/>
            <p:cNvSpPr/>
            <p:nvPr/>
          </p:nvSpPr>
          <p:spPr>
            <a:xfrm>
              <a:off x="11647575" y="4247075"/>
              <a:ext cx="16400" cy="40500"/>
            </a:xfrm>
            <a:custGeom>
              <a:rect b="b" l="l" r="r" t="t"/>
              <a:pathLst>
                <a:path extrusionOk="0" h="1620" w="656">
                  <a:moveTo>
                    <a:pt x="108" y="1"/>
                  </a:moveTo>
                  <a:cubicBezTo>
                    <a:pt x="48" y="1"/>
                    <a:pt x="0" y="60"/>
                    <a:pt x="0" y="120"/>
                  </a:cubicBezTo>
                  <a:cubicBezTo>
                    <a:pt x="48" y="620"/>
                    <a:pt x="203" y="1096"/>
                    <a:pt x="417" y="1560"/>
                  </a:cubicBezTo>
                  <a:cubicBezTo>
                    <a:pt x="453" y="1584"/>
                    <a:pt x="477" y="1620"/>
                    <a:pt x="524" y="1620"/>
                  </a:cubicBezTo>
                  <a:lnTo>
                    <a:pt x="584" y="1620"/>
                  </a:lnTo>
                  <a:cubicBezTo>
                    <a:pt x="632" y="1596"/>
                    <a:pt x="655" y="1537"/>
                    <a:pt x="632" y="1477"/>
                  </a:cubicBezTo>
                  <a:cubicBezTo>
                    <a:pt x="405" y="1037"/>
                    <a:pt x="274" y="584"/>
                    <a:pt x="227" y="108"/>
                  </a:cubicBezTo>
                  <a:cubicBezTo>
                    <a:pt x="227" y="48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73"/>
            <p:cNvSpPr/>
            <p:nvPr/>
          </p:nvSpPr>
          <p:spPr>
            <a:xfrm>
              <a:off x="11545475" y="4149225"/>
              <a:ext cx="30400" cy="49950"/>
            </a:xfrm>
            <a:custGeom>
              <a:rect b="b" l="l" r="r" t="t"/>
              <a:pathLst>
                <a:path extrusionOk="0" h="1998" w="1216">
                  <a:moveTo>
                    <a:pt x="1082" y="0"/>
                  </a:moveTo>
                  <a:cubicBezTo>
                    <a:pt x="1034" y="0"/>
                    <a:pt x="986" y="25"/>
                    <a:pt x="977" y="69"/>
                  </a:cubicBezTo>
                  <a:cubicBezTo>
                    <a:pt x="739" y="700"/>
                    <a:pt x="429" y="1295"/>
                    <a:pt x="24" y="1831"/>
                  </a:cubicBezTo>
                  <a:cubicBezTo>
                    <a:pt x="1" y="1879"/>
                    <a:pt x="13" y="1950"/>
                    <a:pt x="60" y="1974"/>
                  </a:cubicBezTo>
                  <a:cubicBezTo>
                    <a:pt x="72" y="1998"/>
                    <a:pt x="84" y="1998"/>
                    <a:pt x="120" y="1998"/>
                  </a:cubicBezTo>
                  <a:cubicBezTo>
                    <a:pt x="144" y="1998"/>
                    <a:pt x="191" y="1974"/>
                    <a:pt x="203" y="1974"/>
                  </a:cubicBezTo>
                  <a:cubicBezTo>
                    <a:pt x="620" y="1426"/>
                    <a:pt x="953" y="807"/>
                    <a:pt x="1191" y="164"/>
                  </a:cubicBezTo>
                  <a:cubicBezTo>
                    <a:pt x="1215" y="105"/>
                    <a:pt x="1191" y="33"/>
                    <a:pt x="1132" y="9"/>
                  </a:cubicBezTo>
                  <a:cubicBezTo>
                    <a:pt x="1116" y="3"/>
                    <a:pt x="1099" y="0"/>
                    <a:pt x="1082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73"/>
            <p:cNvSpPr/>
            <p:nvPr/>
          </p:nvSpPr>
          <p:spPr>
            <a:xfrm>
              <a:off x="11680325" y="4128275"/>
              <a:ext cx="81875" cy="59300"/>
            </a:xfrm>
            <a:custGeom>
              <a:rect b="b" l="l" r="r" t="t"/>
              <a:pathLst>
                <a:path extrusionOk="0" h="2372" w="3275">
                  <a:moveTo>
                    <a:pt x="3161" y="0"/>
                  </a:moveTo>
                  <a:cubicBezTo>
                    <a:pt x="3108" y="0"/>
                    <a:pt x="3058" y="44"/>
                    <a:pt x="3036" y="97"/>
                  </a:cubicBezTo>
                  <a:cubicBezTo>
                    <a:pt x="2917" y="633"/>
                    <a:pt x="2524" y="1145"/>
                    <a:pt x="1905" y="1502"/>
                  </a:cubicBezTo>
                  <a:cubicBezTo>
                    <a:pt x="1346" y="1836"/>
                    <a:pt x="679" y="2002"/>
                    <a:pt x="95" y="2145"/>
                  </a:cubicBezTo>
                  <a:cubicBezTo>
                    <a:pt x="36" y="2157"/>
                    <a:pt x="0" y="2217"/>
                    <a:pt x="24" y="2276"/>
                  </a:cubicBezTo>
                  <a:cubicBezTo>
                    <a:pt x="36" y="2336"/>
                    <a:pt x="84" y="2371"/>
                    <a:pt x="119" y="2371"/>
                  </a:cubicBezTo>
                  <a:lnTo>
                    <a:pt x="155" y="2371"/>
                  </a:lnTo>
                  <a:cubicBezTo>
                    <a:pt x="762" y="2217"/>
                    <a:pt x="1429" y="2038"/>
                    <a:pt x="2024" y="1705"/>
                  </a:cubicBezTo>
                  <a:cubicBezTo>
                    <a:pt x="2679" y="1312"/>
                    <a:pt x="3132" y="752"/>
                    <a:pt x="3262" y="133"/>
                  </a:cubicBezTo>
                  <a:cubicBezTo>
                    <a:pt x="3274" y="74"/>
                    <a:pt x="3239" y="14"/>
                    <a:pt x="3179" y="2"/>
                  </a:cubicBezTo>
                  <a:cubicBezTo>
                    <a:pt x="3173" y="1"/>
                    <a:pt x="3167" y="0"/>
                    <a:pt x="3161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73"/>
            <p:cNvSpPr/>
            <p:nvPr/>
          </p:nvSpPr>
          <p:spPr>
            <a:xfrm>
              <a:off x="11071300" y="4264550"/>
              <a:ext cx="518250" cy="488375"/>
            </a:xfrm>
            <a:custGeom>
              <a:rect b="b" l="l" r="r" t="t"/>
              <a:pathLst>
                <a:path extrusionOk="0" h="19535" w="20730">
                  <a:moveTo>
                    <a:pt x="13899" y="1"/>
                  </a:moveTo>
                  <a:cubicBezTo>
                    <a:pt x="13728" y="1"/>
                    <a:pt x="13548" y="57"/>
                    <a:pt x="13372" y="183"/>
                  </a:cubicBezTo>
                  <a:cubicBezTo>
                    <a:pt x="10157" y="2528"/>
                    <a:pt x="7157" y="5183"/>
                    <a:pt x="4466" y="8112"/>
                  </a:cubicBezTo>
                  <a:cubicBezTo>
                    <a:pt x="3251" y="9434"/>
                    <a:pt x="1846" y="10839"/>
                    <a:pt x="965" y="12410"/>
                  </a:cubicBezTo>
                  <a:cubicBezTo>
                    <a:pt x="1" y="14149"/>
                    <a:pt x="953" y="15756"/>
                    <a:pt x="2454" y="16768"/>
                  </a:cubicBezTo>
                  <a:cubicBezTo>
                    <a:pt x="4620" y="18244"/>
                    <a:pt x="7305" y="19534"/>
                    <a:pt x="9973" y="19534"/>
                  </a:cubicBezTo>
                  <a:cubicBezTo>
                    <a:pt x="10942" y="19534"/>
                    <a:pt x="11909" y="19364"/>
                    <a:pt x="12848" y="18971"/>
                  </a:cubicBezTo>
                  <a:cubicBezTo>
                    <a:pt x="16360" y="17518"/>
                    <a:pt x="18134" y="13970"/>
                    <a:pt x="19539" y="10672"/>
                  </a:cubicBezTo>
                  <a:cubicBezTo>
                    <a:pt x="20349" y="8791"/>
                    <a:pt x="20730" y="6993"/>
                    <a:pt x="19599" y="5136"/>
                  </a:cubicBezTo>
                  <a:cubicBezTo>
                    <a:pt x="18444" y="3243"/>
                    <a:pt x="16467" y="1671"/>
                    <a:pt x="14753" y="314"/>
                  </a:cubicBezTo>
                  <a:cubicBezTo>
                    <a:pt x="14622" y="207"/>
                    <a:pt x="14467" y="135"/>
                    <a:pt x="14324" y="123"/>
                  </a:cubicBezTo>
                  <a:cubicBezTo>
                    <a:pt x="14195" y="45"/>
                    <a:pt x="14051" y="1"/>
                    <a:pt x="138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73"/>
            <p:cNvSpPr/>
            <p:nvPr/>
          </p:nvSpPr>
          <p:spPr>
            <a:xfrm>
              <a:off x="11140600" y="4434875"/>
              <a:ext cx="160800" cy="154150"/>
            </a:xfrm>
            <a:custGeom>
              <a:rect b="b" l="l" r="r" t="t"/>
              <a:pathLst>
                <a:path extrusionOk="0" h="6166" w="6432">
                  <a:moveTo>
                    <a:pt x="6090" y="1"/>
                  </a:moveTo>
                  <a:cubicBezTo>
                    <a:pt x="6066" y="1"/>
                    <a:pt x="6041" y="5"/>
                    <a:pt x="6016" y="13"/>
                  </a:cubicBezTo>
                  <a:cubicBezTo>
                    <a:pt x="3396" y="1145"/>
                    <a:pt x="1253" y="3264"/>
                    <a:pt x="75" y="5848"/>
                  </a:cubicBezTo>
                  <a:cubicBezTo>
                    <a:pt x="0" y="6012"/>
                    <a:pt x="143" y="6166"/>
                    <a:pt x="277" y="6166"/>
                  </a:cubicBezTo>
                  <a:cubicBezTo>
                    <a:pt x="337" y="6166"/>
                    <a:pt x="395" y="6135"/>
                    <a:pt x="432" y="6062"/>
                  </a:cubicBezTo>
                  <a:cubicBezTo>
                    <a:pt x="1575" y="3514"/>
                    <a:pt x="3658" y="1478"/>
                    <a:pt x="6218" y="371"/>
                  </a:cubicBezTo>
                  <a:cubicBezTo>
                    <a:pt x="6431" y="285"/>
                    <a:pt x="6292" y="1"/>
                    <a:pt x="6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73"/>
            <p:cNvSpPr/>
            <p:nvPr/>
          </p:nvSpPr>
          <p:spPr>
            <a:xfrm>
              <a:off x="11192150" y="4521375"/>
              <a:ext cx="44375" cy="39975"/>
            </a:xfrm>
            <a:custGeom>
              <a:rect b="b" l="l" r="r" t="t"/>
              <a:pathLst>
                <a:path extrusionOk="0" h="1599" w="1775">
                  <a:moveTo>
                    <a:pt x="1538" y="1"/>
                  </a:moveTo>
                  <a:cubicBezTo>
                    <a:pt x="1502" y="1"/>
                    <a:pt x="1465" y="10"/>
                    <a:pt x="1430" y="30"/>
                  </a:cubicBezTo>
                  <a:cubicBezTo>
                    <a:pt x="894" y="363"/>
                    <a:pt x="441" y="780"/>
                    <a:pt x="60" y="1292"/>
                  </a:cubicBezTo>
                  <a:cubicBezTo>
                    <a:pt x="1" y="1375"/>
                    <a:pt x="49" y="1518"/>
                    <a:pt x="144" y="1578"/>
                  </a:cubicBezTo>
                  <a:cubicBezTo>
                    <a:pt x="172" y="1592"/>
                    <a:pt x="202" y="1599"/>
                    <a:pt x="231" y="1599"/>
                  </a:cubicBezTo>
                  <a:cubicBezTo>
                    <a:pt x="300" y="1599"/>
                    <a:pt x="368" y="1561"/>
                    <a:pt x="418" y="1495"/>
                  </a:cubicBezTo>
                  <a:cubicBezTo>
                    <a:pt x="465" y="1435"/>
                    <a:pt x="501" y="1411"/>
                    <a:pt x="537" y="1352"/>
                  </a:cubicBezTo>
                  <a:cubicBezTo>
                    <a:pt x="584" y="1292"/>
                    <a:pt x="632" y="1245"/>
                    <a:pt x="680" y="1185"/>
                  </a:cubicBezTo>
                  <a:cubicBezTo>
                    <a:pt x="763" y="1078"/>
                    <a:pt x="870" y="983"/>
                    <a:pt x="977" y="875"/>
                  </a:cubicBezTo>
                  <a:cubicBezTo>
                    <a:pt x="1180" y="685"/>
                    <a:pt x="1394" y="530"/>
                    <a:pt x="1632" y="363"/>
                  </a:cubicBezTo>
                  <a:cubicBezTo>
                    <a:pt x="1751" y="328"/>
                    <a:pt x="1775" y="185"/>
                    <a:pt x="1715" y="102"/>
                  </a:cubicBezTo>
                  <a:cubicBezTo>
                    <a:pt x="1676" y="38"/>
                    <a:pt x="1610" y="1"/>
                    <a:pt x="1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73"/>
            <p:cNvSpPr/>
            <p:nvPr/>
          </p:nvSpPr>
          <p:spPr>
            <a:xfrm>
              <a:off x="11343075" y="4213950"/>
              <a:ext cx="292025" cy="339700"/>
            </a:xfrm>
            <a:custGeom>
              <a:rect b="b" l="l" r="r" t="t"/>
              <a:pathLst>
                <a:path extrusionOk="0" h="13588" w="11681">
                  <a:moveTo>
                    <a:pt x="4713" y="1"/>
                  </a:moveTo>
                  <a:cubicBezTo>
                    <a:pt x="4699" y="1"/>
                    <a:pt x="4683" y="2"/>
                    <a:pt x="4668" y="4"/>
                  </a:cubicBezTo>
                  <a:cubicBezTo>
                    <a:pt x="3358" y="147"/>
                    <a:pt x="1977" y="338"/>
                    <a:pt x="965" y="1290"/>
                  </a:cubicBezTo>
                  <a:cubicBezTo>
                    <a:pt x="548" y="1695"/>
                    <a:pt x="215" y="2207"/>
                    <a:pt x="131" y="2778"/>
                  </a:cubicBezTo>
                  <a:cubicBezTo>
                    <a:pt x="0" y="3516"/>
                    <a:pt x="191" y="4243"/>
                    <a:pt x="393" y="4921"/>
                  </a:cubicBezTo>
                  <a:cubicBezTo>
                    <a:pt x="1131" y="7446"/>
                    <a:pt x="2382" y="9910"/>
                    <a:pt x="4430" y="11613"/>
                  </a:cubicBezTo>
                  <a:cubicBezTo>
                    <a:pt x="5394" y="12410"/>
                    <a:pt x="6513" y="13041"/>
                    <a:pt x="7716" y="13363"/>
                  </a:cubicBezTo>
                  <a:cubicBezTo>
                    <a:pt x="8156" y="13489"/>
                    <a:pt x="8630" y="13587"/>
                    <a:pt x="9091" y="13587"/>
                  </a:cubicBezTo>
                  <a:cubicBezTo>
                    <a:pt x="9242" y="13587"/>
                    <a:pt x="9391" y="13577"/>
                    <a:pt x="9537" y="13553"/>
                  </a:cubicBezTo>
                  <a:cubicBezTo>
                    <a:pt x="10145" y="13446"/>
                    <a:pt x="10621" y="13065"/>
                    <a:pt x="10871" y="12494"/>
                  </a:cubicBezTo>
                  <a:cubicBezTo>
                    <a:pt x="11121" y="11922"/>
                    <a:pt x="11192" y="11279"/>
                    <a:pt x="11276" y="10672"/>
                  </a:cubicBezTo>
                  <a:cubicBezTo>
                    <a:pt x="11395" y="9946"/>
                    <a:pt x="11526" y="9208"/>
                    <a:pt x="11621" y="8481"/>
                  </a:cubicBezTo>
                  <a:cubicBezTo>
                    <a:pt x="11680" y="7874"/>
                    <a:pt x="11609" y="7219"/>
                    <a:pt x="11109" y="6767"/>
                  </a:cubicBezTo>
                  <a:cubicBezTo>
                    <a:pt x="10680" y="6398"/>
                    <a:pt x="10121" y="6267"/>
                    <a:pt x="9597" y="6076"/>
                  </a:cubicBezTo>
                  <a:cubicBezTo>
                    <a:pt x="7168" y="5183"/>
                    <a:pt x="5370" y="2885"/>
                    <a:pt x="5001" y="338"/>
                  </a:cubicBezTo>
                  <a:cubicBezTo>
                    <a:pt x="5001" y="302"/>
                    <a:pt x="4965" y="254"/>
                    <a:pt x="4953" y="218"/>
                  </a:cubicBezTo>
                  <a:cubicBezTo>
                    <a:pt x="4943" y="100"/>
                    <a:pt x="4854" y="1"/>
                    <a:pt x="4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73"/>
            <p:cNvSpPr/>
            <p:nvPr/>
          </p:nvSpPr>
          <p:spPr>
            <a:xfrm>
              <a:off x="11405875" y="4322075"/>
              <a:ext cx="65025" cy="59900"/>
            </a:xfrm>
            <a:custGeom>
              <a:rect b="b" l="l" r="r" t="t"/>
              <a:pathLst>
                <a:path extrusionOk="0" h="2396" w="2601">
                  <a:moveTo>
                    <a:pt x="2296" y="1"/>
                  </a:moveTo>
                  <a:cubicBezTo>
                    <a:pt x="2266" y="1"/>
                    <a:pt x="2235" y="8"/>
                    <a:pt x="2203" y="25"/>
                  </a:cubicBezTo>
                  <a:cubicBezTo>
                    <a:pt x="1310" y="477"/>
                    <a:pt x="560" y="1216"/>
                    <a:pt x="84" y="2085"/>
                  </a:cubicBezTo>
                  <a:cubicBezTo>
                    <a:pt x="1" y="2243"/>
                    <a:pt x="144" y="2395"/>
                    <a:pt x="283" y="2395"/>
                  </a:cubicBezTo>
                  <a:cubicBezTo>
                    <a:pt x="343" y="2395"/>
                    <a:pt x="402" y="2367"/>
                    <a:pt x="441" y="2299"/>
                  </a:cubicBezTo>
                  <a:cubicBezTo>
                    <a:pt x="894" y="1477"/>
                    <a:pt x="1596" y="811"/>
                    <a:pt x="2406" y="382"/>
                  </a:cubicBezTo>
                  <a:cubicBezTo>
                    <a:pt x="2600" y="280"/>
                    <a:pt x="2478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73"/>
            <p:cNvSpPr/>
            <p:nvPr/>
          </p:nvSpPr>
          <p:spPr>
            <a:xfrm>
              <a:off x="11456725" y="4367150"/>
              <a:ext cx="58100" cy="91125"/>
            </a:xfrm>
            <a:custGeom>
              <a:rect b="b" l="l" r="r" t="t"/>
              <a:pathLst>
                <a:path extrusionOk="0" h="3645" w="2324">
                  <a:moveTo>
                    <a:pt x="2068" y="1"/>
                  </a:moveTo>
                  <a:cubicBezTo>
                    <a:pt x="1986" y="1"/>
                    <a:pt x="1901" y="42"/>
                    <a:pt x="1860" y="139"/>
                  </a:cubicBezTo>
                  <a:cubicBezTo>
                    <a:pt x="1419" y="1282"/>
                    <a:pt x="836" y="2353"/>
                    <a:pt x="110" y="3353"/>
                  </a:cubicBezTo>
                  <a:cubicBezTo>
                    <a:pt x="1" y="3496"/>
                    <a:pt x="140" y="3645"/>
                    <a:pt x="290" y="3645"/>
                  </a:cubicBezTo>
                  <a:cubicBezTo>
                    <a:pt x="353" y="3645"/>
                    <a:pt x="418" y="3619"/>
                    <a:pt x="467" y="3556"/>
                  </a:cubicBezTo>
                  <a:cubicBezTo>
                    <a:pt x="1205" y="2532"/>
                    <a:pt x="1800" y="1437"/>
                    <a:pt x="2265" y="258"/>
                  </a:cubicBezTo>
                  <a:cubicBezTo>
                    <a:pt x="2323" y="105"/>
                    <a:pt x="2198" y="1"/>
                    <a:pt x="20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73"/>
            <p:cNvSpPr/>
            <p:nvPr/>
          </p:nvSpPr>
          <p:spPr>
            <a:xfrm>
              <a:off x="11546200" y="4394900"/>
              <a:ext cx="37700" cy="123875"/>
            </a:xfrm>
            <a:custGeom>
              <a:rect b="b" l="l" r="r" t="t"/>
              <a:pathLst>
                <a:path extrusionOk="0" h="4955" w="1508">
                  <a:moveTo>
                    <a:pt x="1304" y="1"/>
                  </a:moveTo>
                  <a:cubicBezTo>
                    <a:pt x="1203" y="1"/>
                    <a:pt x="1103" y="69"/>
                    <a:pt x="1103" y="208"/>
                  </a:cubicBezTo>
                  <a:cubicBezTo>
                    <a:pt x="1079" y="1732"/>
                    <a:pt x="746" y="3256"/>
                    <a:pt x="91" y="4637"/>
                  </a:cubicBezTo>
                  <a:cubicBezTo>
                    <a:pt x="0" y="4801"/>
                    <a:pt x="143" y="4955"/>
                    <a:pt x="283" y="4955"/>
                  </a:cubicBezTo>
                  <a:cubicBezTo>
                    <a:pt x="346" y="4955"/>
                    <a:pt x="408" y="4924"/>
                    <a:pt x="448" y="4851"/>
                  </a:cubicBezTo>
                  <a:cubicBezTo>
                    <a:pt x="1138" y="3386"/>
                    <a:pt x="1496" y="1815"/>
                    <a:pt x="1508" y="196"/>
                  </a:cubicBezTo>
                  <a:cubicBezTo>
                    <a:pt x="1502" y="66"/>
                    <a:pt x="1403" y="1"/>
                    <a:pt x="1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73"/>
            <p:cNvSpPr/>
            <p:nvPr/>
          </p:nvSpPr>
          <p:spPr>
            <a:xfrm>
              <a:off x="11362725" y="4261025"/>
              <a:ext cx="62825" cy="48750"/>
            </a:xfrm>
            <a:custGeom>
              <a:rect b="b" l="l" r="r" t="t"/>
              <a:pathLst>
                <a:path extrusionOk="0" h="1950" w="2513">
                  <a:moveTo>
                    <a:pt x="2262" y="1"/>
                  </a:moveTo>
                  <a:cubicBezTo>
                    <a:pt x="2250" y="1"/>
                    <a:pt x="2238" y="1"/>
                    <a:pt x="2227" y="2"/>
                  </a:cubicBezTo>
                  <a:cubicBezTo>
                    <a:pt x="1298" y="145"/>
                    <a:pt x="441" y="776"/>
                    <a:pt x="48" y="1645"/>
                  </a:cubicBezTo>
                  <a:cubicBezTo>
                    <a:pt x="0" y="1753"/>
                    <a:pt x="12" y="1872"/>
                    <a:pt x="119" y="1931"/>
                  </a:cubicBezTo>
                  <a:cubicBezTo>
                    <a:pt x="146" y="1943"/>
                    <a:pt x="181" y="1949"/>
                    <a:pt x="216" y="1949"/>
                  </a:cubicBezTo>
                  <a:cubicBezTo>
                    <a:pt x="291" y="1949"/>
                    <a:pt x="373" y="1920"/>
                    <a:pt x="405" y="1848"/>
                  </a:cubicBezTo>
                  <a:cubicBezTo>
                    <a:pt x="774" y="1074"/>
                    <a:pt x="1500" y="526"/>
                    <a:pt x="2346" y="407"/>
                  </a:cubicBezTo>
                  <a:cubicBezTo>
                    <a:pt x="2453" y="383"/>
                    <a:pt x="2512" y="240"/>
                    <a:pt x="2489" y="157"/>
                  </a:cubicBezTo>
                  <a:cubicBezTo>
                    <a:pt x="2456" y="50"/>
                    <a:pt x="2366" y="1"/>
                    <a:pt x="2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73"/>
            <p:cNvSpPr/>
            <p:nvPr/>
          </p:nvSpPr>
          <p:spPr>
            <a:xfrm>
              <a:off x="11477025" y="2967575"/>
              <a:ext cx="1270700" cy="1444950"/>
            </a:xfrm>
            <a:custGeom>
              <a:rect b="b" l="l" r="r" t="t"/>
              <a:pathLst>
                <a:path extrusionOk="0" h="57798" w="50828">
                  <a:moveTo>
                    <a:pt x="35039" y="0"/>
                  </a:moveTo>
                  <a:cubicBezTo>
                    <a:pt x="34833" y="0"/>
                    <a:pt x="34617" y="37"/>
                    <a:pt x="34397" y="115"/>
                  </a:cubicBezTo>
                  <a:cubicBezTo>
                    <a:pt x="23586" y="3853"/>
                    <a:pt x="12788" y="7556"/>
                    <a:pt x="1500" y="9604"/>
                  </a:cubicBezTo>
                  <a:cubicBezTo>
                    <a:pt x="572" y="9747"/>
                    <a:pt x="0" y="10652"/>
                    <a:pt x="238" y="11652"/>
                  </a:cubicBezTo>
                  <a:cubicBezTo>
                    <a:pt x="4025" y="26916"/>
                    <a:pt x="9906" y="41525"/>
                    <a:pt x="14538" y="56527"/>
                  </a:cubicBezTo>
                  <a:cubicBezTo>
                    <a:pt x="14775" y="57294"/>
                    <a:pt x="15463" y="57797"/>
                    <a:pt x="16215" y="57797"/>
                  </a:cubicBezTo>
                  <a:cubicBezTo>
                    <a:pt x="16408" y="57797"/>
                    <a:pt x="16605" y="57764"/>
                    <a:pt x="16800" y="57693"/>
                  </a:cubicBezTo>
                  <a:cubicBezTo>
                    <a:pt x="27789" y="53717"/>
                    <a:pt x="38529" y="49038"/>
                    <a:pt x="49483" y="44930"/>
                  </a:cubicBezTo>
                  <a:cubicBezTo>
                    <a:pt x="50387" y="44597"/>
                    <a:pt x="50828" y="43608"/>
                    <a:pt x="50471" y="42680"/>
                  </a:cubicBezTo>
                  <a:cubicBezTo>
                    <a:pt x="45232" y="28999"/>
                    <a:pt x="39517" y="15486"/>
                    <a:pt x="36457" y="1127"/>
                  </a:cubicBezTo>
                  <a:cubicBezTo>
                    <a:pt x="36319" y="435"/>
                    <a:pt x="35744" y="0"/>
                    <a:pt x="350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73"/>
            <p:cNvSpPr/>
            <p:nvPr/>
          </p:nvSpPr>
          <p:spPr>
            <a:xfrm>
              <a:off x="11534475" y="3025025"/>
              <a:ext cx="1151950" cy="1329275"/>
            </a:xfrm>
            <a:custGeom>
              <a:rect b="b" l="l" r="r" t="t"/>
              <a:pathLst>
                <a:path extrusionOk="0" h="53171" w="46078">
                  <a:moveTo>
                    <a:pt x="31705" y="1"/>
                  </a:moveTo>
                  <a:cubicBezTo>
                    <a:pt x="31622" y="1"/>
                    <a:pt x="31534" y="14"/>
                    <a:pt x="31445" y="43"/>
                  </a:cubicBezTo>
                  <a:cubicBezTo>
                    <a:pt x="21300" y="3580"/>
                    <a:pt x="11168" y="7032"/>
                    <a:pt x="619" y="9164"/>
                  </a:cubicBezTo>
                  <a:cubicBezTo>
                    <a:pt x="226" y="9223"/>
                    <a:pt x="0" y="9604"/>
                    <a:pt x="95" y="10009"/>
                  </a:cubicBezTo>
                  <a:cubicBezTo>
                    <a:pt x="3751" y="24523"/>
                    <a:pt x="9311" y="38417"/>
                    <a:pt x="13859" y="52645"/>
                  </a:cubicBezTo>
                  <a:cubicBezTo>
                    <a:pt x="13962" y="52963"/>
                    <a:pt x="14240" y="53170"/>
                    <a:pt x="14551" y="53170"/>
                  </a:cubicBezTo>
                  <a:cubicBezTo>
                    <a:pt x="14636" y="53170"/>
                    <a:pt x="14724" y="53155"/>
                    <a:pt x="14811" y="53121"/>
                  </a:cubicBezTo>
                  <a:cubicBezTo>
                    <a:pt x="25134" y="49371"/>
                    <a:pt x="35243" y="44977"/>
                    <a:pt x="45518" y="41048"/>
                  </a:cubicBezTo>
                  <a:cubicBezTo>
                    <a:pt x="45887" y="40906"/>
                    <a:pt x="46077" y="40489"/>
                    <a:pt x="45934" y="40108"/>
                  </a:cubicBezTo>
                  <a:cubicBezTo>
                    <a:pt x="40862" y="27059"/>
                    <a:pt x="35421" y="14152"/>
                    <a:pt x="32314" y="460"/>
                  </a:cubicBezTo>
                  <a:cubicBezTo>
                    <a:pt x="32239" y="173"/>
                    <a:pt x="31999" y="1"/>
                    <a:pt x="31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73"/>
            <p:cNvSpPr/>
            <p:nvPr/>
          </p:nvSpPr>
          <p:spPr>
            <a:xfrm>
              <a:off x="11767525" y="3020375"/>
              <a:ext cx="389075" cy="208400"/>
            </a:xfrm>
            <a:custGeom>
              <a:rect b="b" l="l" r="r" t="t"/>
              <a:pathLst>
                <a:path extrusionOk="0" h="8336" w="15563">
                  <a:moveTo>
                    <a:pt x="7600" y="791"/>
                  </a:moveTo>
                  <a:cubicBezTo>
                    <a:pt x="7988" y="791"/>
                    <a:pt x="8311" y="1027"/>
                    <a:pt x="8395" y="1408"/>
                  </a:cubicBezTo>
                  <a:cubicBezTo>
                    <a:pt x="8502" y="1908"/>
                    <a:pt x="8156" y="2456"/>
                    <a:pt x="7633" y="2634"/>
                  </a:cubicBezTo>
                  <a:cubicBezTo>
                    <a:pt x="7518" y="2673"/>
                    <a:pt x="7404" y="2692"/>
                    <a:pt x="7295" y="2692"/>
                  </a:cubicBezTo>
                  <a:cubicBezTo>
                    <a:pt x="6905" y="2692"/>
                    <a:pt x="6573" y="2454"/>
                    <a:pt x="6490" y="2063"/>
                  </a:cubicBezTo>
                  <a:cubicBezTo>
                    <a:pt x="6382" y="1575"/>
                    <a:pt x="6728" y="1027"/>
                    <a:pt x="7264" y="849"/>
                  </a:cubicBezTo>
                  <a:cubicBezTo>
                    <a:pt x="7378" y="809"/>
                    <a:pt x="7492" y="791"/>
                    <a:pt x="7600" y="791"/>
                  </a:cubicBezTo>
                  <a:close/>
                  <a:moveTo>
                    <a:pt x="7708" y="1"/>
                  </a:moveTo>
                  <a:cubicBezTo>
                    <a:pt x="7590" y="1"/>
                    <a:pt x="7469" y="13"/>
                    <a:pt x="7347" y="39"/>
                  </a:cubicBezTo>
                  <a:cubicBezTo>
                    <a:pt x="6275" y="277"/>
                    <a:pt x="5537" y="1337"/>
                    <a:pt x="5740" y="2301"/>
                  </a:cubicBezTo>
                  <a:cubicBezTo>
                    <a:pt x="5751" y="2396"/>
                    <a:pt x="5787" y="2480"/>
                    <a:pt x="5835" y="2575"/>
                  </a:cubicBezTo>
                  <a:cubicBezTo>
                    <a:pt x="3644" y="3206"/>
                    <a:pt x="2549" y="3504"/>
                    <a:pt x="370" y="4063"/>
                  </a:cubicBezTo>
                  <a:cubicBezTo>
                    <a:pt x="167" y="4123"/>
                    <a:pt x="1" y="4313"/>
                    <a:pt x="13" y="4539"/>
                  </a:cubicBezTo>
                  <a:cubicBezTo>
                    <a:pt x="96" y="5921"/>
                    <a:pt x="167" y="6611"/>
                    <a:pt x="298" y="7980"/>
                  </a:cubicBezTo>
                  <a:cubicBezTo>
                    <a:pt x="318" y="8186"/>
                    <a:pt x="483" y="8335"/>
                    <a:pt x="673" y="8335"/>
                  </a:cubicBezTo>
                  <a:cubicBezTo>
                    <a:pt x="714" y="8335"/>
                    <a:pt x="756" y="8328"/>
                    <a:pt x="798" y="8314"/>
                  </a:cubicBezTo>
                  <a:cubicBezTo>
                    <a:pt x="5644" y="7040"/>
                    <a:pt x="10407" y="5516"/>
                    <a:pt x="15145" y="3932"/>
                  </a:cubicBezTo>
                  <a:cubicBezTo>
                    <a:pt x="15407" y="3873"/>
                    <a:pt x="15562" y="3551"/>
                    <a:pt x="15467" y="3337"/>
                  </a:cubicBezTo>
                  <a:cubicBezTo>
                    <a:pt x="14895" y="2146"/>
                    <a:pt x="14633" y="1551"/>
                    <a:pt x="14122" y="360"/>
                  </a:cubicBezTo>
                  <a:cubicBezTo>
                    <a:pt x="14067" y="233"/>
                    <a:pt x="13942" y="161"/>
                    <a:pt x="13796" y="161"/>
                  </a:cubicBezTo>
                  <a:cubicBezTo>
                    <a:pt x="13752" y="161"/>
                    <a:pt x="13705" y="168"/>
                    <a:pt x="13657" y="182"/>
                  </a:cubicBezTo>
                  <a:cubicBezTo>
                    <a:pt x="11871" y="753"/>
                    <a:pt x="10966" y="1039"/>
                    <a:pt x="9192" y="1575"/>
                  </a:cubicBezTo>
                  <a:cubicBezTo>
                    <a:pt x="9228" y="1218"/>
                    <a:pt x="9157" y="860"/>
                    <a:pt x="8895" y="551"/>
                  </a:cubicBezTo>
                  <a:cubicBezTo>
                    <a:pt x="8627" y="207"/>
                    <a:pt x="8190" y="1"/>
                    <a:pt x="77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73"/>
            <p:cNvSpPr/>
            <p:nvPr/>
          </p:nvSpPr>
          <p:spPr>
            <a:xfrm>
              <a:off x="11729425" y="3412025"/>
              <a:ext cx="224450" cy="214225"/>
            </a:xfrm>
            <a:custGeom>
              <a:rect b="b" l="l" r="r" t="t"/>
              <a:pathLst>
                <a:path extrusionOk="0" h="8569" w="8978">
                  <a:moveTo>
                    <a:pt x="4919" y="1"/>
                  </a:moveTo>
                  <a:cubicBezTo>
                    <a:pt x="4763" y="1"/>
                    <a:pt x="4604" y="10"/>
                    <a:pt x="4442" y="30"/>
                  </a:cubicBezTo>
                  <a:cubicBezTo>
                    <a:pt x="1870" y="327"/>
                    <a:pt x="1" y="1994"/>
                    <a:pt x="215" y="4340"/>
                  </a:cubicBezTo>
                  <a:cubicBezTo>
                    <a:pt x="428" y="6533"/>
                    <a:pt x="2207" y="8568"/>
                    <a:pt x="4535" y="8568"/>
                  </a:cubicBezTo>
                  <a:cubicBezTo>
                    <a:pt x="4685" y="8568"/>
                    <a:pt x="4836" y="8560"/>
                    <a:pt x="4989" y="8543"/>
                  </a:cubicBezTo>
                  <a:cubicBezTo>
                    <a:pt x="7537" y="8269"/>
                    <a:pt x="8978" y="6661"/>
                    <a:pt x="8978" y="4304"/>
                  </a:cubicBezTo>
                  <a:cubicBezTo>
                    <a:pt x="8978" y="2105"/>
                    <a:pt x="7262" y="1"/>
                    <a:pt x="4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73"/>
            <p:cNvSpPr/>
            <p:nvPr/>
          </p:nvSpPr>
          <p:spPr>
            <a:xfrm>
              <a:off x="11842800" y="3394475"/>
              <a:ext cx="109600" cy="106800"/>
            </a:xfrm>
            <a:custGeom>
              <a:rect b="b" l="l" r="r" t="t"/>
              <a:pathLst>
                <a:path extrusionOk="0" h="4272" w="4384">
                  <a:moveTo>
                    <a:pt x="882" y="1"/>
                  </a:moveTo>
                  <a:cubicBezTo>
                    <a:pt x="655" y="1"/>
                    <a:pt x="452" y="180"/>
                    <a:pt x="431" y="410"/>
                  </a:cubicBezTo>
                  <a:cubicBezTo>
                    <a:pt x="312" y="1327"/>
                    <a:pt x="145" y="2815"/>
                    <a:pt x="38" y="3756"/>
                  </a:cubicBezTo>
                  <a:cubicBezTo>
                    <a:pt x="0" y="4047"/>
                    <a:pt x="244" y="4271"/>
                    <a:pt x="512" y="4271"/>
                  </a:cubicBezTo>
                  <a:cubicBezTo>
                    <a:pt x="584" y="4271"/>
                    <a:pt x="658" y="4255"/>
                    <a:pt x="728" y="4220"/>
                  </a:cubicBezTo>
                  <a:cubicBezTo>
                    <a:pt x="1955" y="3577"/>
                    <a:pt x="2812" y="3137"/>
                    <a:pt x="3919" y="2875"/>
                  </a:cubicBezTo>
                  <a:cubicBezTo>
                    <a:pt x="4241" y="2803"/>
                    <a:pt x="4383" y="2446"/>
                    <a:pt x="4217" y="2184"/>
                  </a:cubicBezTo>
                  <a:cubicBezTo>
                    <a:pt x="3526" y="1005"/>
                    <a:pt x="2348" y="184"/>
                    <a:pt x="943" y="5"/>
                  </a:cubicBezTo>
                  <a:cubicBezTo>
                    <a:pt x="922" y="2"/>
                    <a:pt x="902" y="1"/>
                    <a:pt x="88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73"/>
            <p:cNvSpPr/>
            <p:nvPr/>
          </p:nvSpPr>
          <p:spPr>
            <a:xfrm>
              <a:off x="12000000" y="3331675"/>
              <a:ext cx="224450" cy="214200"/>
            </a:xfrm>
            <a:custGeom>
              <a:rect b="b" l="l" r="r" t="t"/>
              <a:pathLst>
                <a:path extrusionOk="0" h="8568" w="8978">
                  <a:moveTo>
                    <a:pt x="4919" y="0"/>
                  </a:moveTo>
                  <a:cubicBezTo>
                    <a:pt x="4763" y="0"/>
                    <a:pt x="4603" y="10"/>
                    <a:pt x="4442" y="29"/>
                  </a:cubicBezTo>
                  <a:cubicBezTo>
                    <a:pt x="1858" y="327"/>
                    <a:pt x="0" y="1993"/>
                    <a:pt x="215" y="4339"/>
                  </a:cubicBezTo>
                  <a:cubicBezTo>
                    <a:pt x="416" y="6532"/>
                    <a:pt x="2205" y="8567"/>
                    <a:pt x="4535" y="8567"/>
                  </a:cubicBezTo>
                  <a:cubicBezTo>
                    <a:pt x="4684" y="8567"/>
                    <a:pt x="4836" y="8559"/>
                    <a:pt x="4989" y="8542"/>
                  </a:cubicBezTo>
                  <a:cubicBezTo>
                    <a:pt x="7537" y="8268"/>
                    <a:pt x="8978" y="6649"/>
                    <a:pt x="8978" y="4303"/>
                  </a:cubicBezTo>
                  <a:cubicBezTo>
                    <a:pt x="8967" y="2105"/>
                    <a:pt x="7261" y="0"/>
                    <a:pt x="4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73"/>
            <p:cNvSpPr/>
            <p:nvPr/>
          </p:nvSpPr>
          <p:spPr>
            <a:xfrm>
              <a:off x="12108175" y="3315600"/>
              <a:ext cx="109150" cy="106900"/>
            </a:xfrm>
            <a:custGeom>
              <a:rect b="b" l="l" r="r" t="t"/>
              <a:pathLst>
                <a:path extrusionOk="0" h="4276" w="4366">
                  <a:moveTo>
                    <a:pt x="860" y="1"/>
                  </a:moveTo>
                  <a:cubicBezTo>
                    <a:pt x="635" y="1"/>
                    <a:pt x="434" y="170"/>
                    <a:pt x="412" y="410"/>
                  </a:cubicBezTo>
                  <a:cubicBezTo>
                    <a:pt x="293" y="1327"/>
                    <a:pt x="126" y="2815"/>
                    <a:pt x="19" y="3756"/>
                  </a:cubicBezTo>
                  <a:cubicBezTo>
                    <a:pt x="1" y="4045"/>
                    <a:pt x="231" y="4276"/>
                    <a:pt x="492" y="4276"/>
                  </a:cubicBezTo>
                  <a:cubicBezTo>
                    <a:pt x="564" y="4276"/>
                    <a:pt x="638" y="4258"/>
                    <a:pt x="710" y="4220"/>
                  </a:cubicBezTo>
                  <a:cubicBezTo>
                    <a:pt x="1936" y="3577"/>
                    <a:pt x="2793" y="3136"/>
                    <a:pt x="3901" y="2875"/>
                  </a:cubicBezTo>
                  <a:cubicBezTo>
                    <a:pt x="4222" y="2803"/>
                    <a:pt x="4365" y="2446"/>
                    <a:pt x="4198" y="2184"/>
                  </a:cubicBezTo>
                  <a:cubicBezTo>
                    <a:pt x="3508" y="1005"/>
                    <a:pt x="2329" y="184"/>
                    <a:pt x="924" y="5"/>
                  </a:cubicBezTo>
                  <a:cubicBezTo>
                    <a:pt x="903" y="2"/>
                    <a:pt x="881" y="1"/>
                    <a:pt x="8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73"/>
            <p:cNvSpPr/>
            <p:nvPr/>
          </p:nvSpPr>
          <p:spPr>
            <a:xfrm>
              <a:off x="11704575" y="3302225"/>
              <a:ext cx="287375" cy="95525"/>
            </a:xfrm>
            <a:custGeom>
              <a:rect b="b" l="l" r="r" t="t"/>
              <a:pathLst>
                <a:path extrusionOk="0" h="3821" w="11495">
                  <a:moveTo>
                    <a:pt x="10976" y="1"/>
                  </a:moveTo>
                  <a:cubicBezTo>
                    <a:pt x="10941" y="1"/>
                    <a:pt x="10904" y="6"/>
                    <a:pt x="10865" y="16"/>
                  </a:cubicBezTo>
                  <a:cubicBezTo>
                    <a:pt x="7388" y="1028"/>
                    <a:pt x="3912" y="2064"/>
                    <a:pt x="435" y="3076"/>
                  </a:cubicBezTo>
                  <a:cubicBezTo>
                    <a:pt x="1" y="3196"/>
                    <a:pt x="131" y="3821"/>
                    <a:pt x="519" y="3821"/>
                  </a:cubicBezTo>
                  <a:cubicBezTo>
                    <a:pt x="556" y="3821"/>
                    <a:pt x="596" y="3815"/>
                    <a:pt x="638" y="3802"/>
                  </a:cubicBezTo>
                  <a:cubicBezTo>
                    <a:pt x="4126" y="2790"/>
                    <a:pt x="7591" y="1766"/>
                    <a:pt x="11079" y="754"/>
                  </a:cubicBezTo>
                  <a:cubicBezTo>
                    <a:pt x="11495" y="623"/>
                    <a:pt x="11368" y="1"/>
                    <a:pt x="10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73"/>
            <p:cNvSpPr/>
            <p:nvPr/>
          </p:nvSpPr>
          <p:spPr>
            <a:xfrm>
              <a:off x="11676175" y="3240525"/>
              <a:ext cx="358050" cy="109625"/>
            </a:xfrm>
            <a:custGeom>
              <a:rect b="b" l="l" r="r" t="t"/>
              <a:pathLst>
                <a:path extrusionOk="0" h="4385" w="14322">
                  <a:moveTo>
                    <a:pt x="13615" y="1"/>
                  </a:moveTo>
                  <a:cubicBezTo>
                    <a:pt x="13571" y="1"/>
                    <a:pt x="13525" y="7"/>
                    <a:pt x="13477" y="20"/>
                  </a:cubicBezTo>
                  <a:cubicBezTo>
                    <a:pt x="9179" y="1139"/>
                    <a:pt x="4893" y="2270"/>
                    <a:pt x="583" y="3377"/>
                  </a:cubicBezTo>
                  <a:cubicBezTo>
                    <a:pt x="1" y="3531"/>
                    <a:pt x="189" y="4384"/>
                    <a:pt x="717" y="4384"/>
                  </a:cubicBezTo>
                  <a:cubicBezTo>
                    <a:pt x="761" y="4384"/>
                    <a:pt x="808" y="4378"/>
                    <a:pt x="857" y="4365"/>
                  </a:cubicBezTo>
                  <a:cubicBezTo>
                    <a:pt x="5155" y="3246"/>
                    <a:pt x="9441" y="2115"/>
                    <a:pt x="13739" y="996"/>
                  </a:cubicBezTo>
                  <a:cubicBezTo>
                    <a:pt x="14322" y="853"/>
                    <a:pt x="14133" y="1"/>
                    <a:pt x="13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73"/>
            <p:cNvSpPr/>
            <p:nvPr/>
          </p:nvSpPr>
          <p:spPr>
            <a:xfrm>
              <a:off x="11845200" y="3639550"/>
              <a:ext cx="448050" cy="168225"/>
            </a:xfrm>
            <a:custGeom>
              <a:rect b="b" l="l" r="r" t="t"/>
              <a:pathLst>
                <a:path extrusionOk="0" h="6729" w="17922">
                  <a:moveTo>
                    <a:pt x="17430" y="1"/>
                  </a:moveTo>
                  <a:cubicBezTo>
                    <a:pt x="17389" y="1"/>
                    <a:pt x="17346" y="8"/>
                    <a:pt x="17301" y="25"/>
                  </a:cubicBezTo>
                  <a:lnTo>
                    <a:pt x="4121" y="4668"/>
                  </a:lnTo>
                  <a:cubicBezTo>
                    <a:pt x="2894" y="5097"/>
                    <a:pt x="1656" y="5549"/>
                    <a:pt x="418" y="5978"/>
                  </a:cubicBezTo>
                  <a:cubicBezTo>
                    <a:pt x="1" y="6128"/>
                    <a:pt x="122" y="6729"/>
                    <a:pt x="496" y="6729"/>
                  </a:cubicBezTo>
                  <a:cubicBezTo>
                    <a:pt x="538" y="6729"/>
                    <a:pt x="584" y="6721"/>
                    <a:pt x="632" y="6704"/>
                  </a:cubicBezTo>
                  <a:lnTo>
                    <a:pt x="13801" y="2061"/>
                  </a:lnTo>
                  <a:cubicBezTo>
                    <a:pt x="15039" y="1632"/>
                    <a:pt x="16265" y="1180"/>
                    <a:pt x="17503" y="751"/>
                  </a:cubicBezTo>
                  <a:cubicBezTo>
                    <a:pt x="17921" y="612"/>
                    <a:pt x="17790" y="1"/>
                    <a:pt x="17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73"/>
            <p:cNvSpPr/>
            <p:nvPr/>
          </p:nvSpPr>
          <p:spPr>
            <a:xfrm>
              <a:off x="11816775" y="3620350"/>
              <a:ext cx="363650" cy="145450"/>
            </a:xfrm>
            <a:custGeom>
              <a:rect b="b" l="l" r="r" t="t"/>
              <a:pathLst>
                <a:path extrusionOk="0" h="5818" w="14546">
                  <a:moveTo>
                    <a:pt x="13884" y="1"/>
                  </a:moveTo>
                  <a:cubicBezTo>
                    <a:pt x="13830" y="1"/>
                    <a:pt x="13772" y="10"/>
                    <a:pt x="13711" y="31"/>
                  </a:cubicBezTo>
                  <a:cubicBezTo>
                    <a:pt x="9330" y="1614"/>
                    <a:pt x="4948" y="3210"/>
                    <a:pt x="555" y="4782"/>
                  </a:cubicBezTo>
                  <a:cubicBezTo>
                    <a:pt x="0" y="4984"/>
                    <a:pt x="153" y="5818"/>
                    <a:pt x="653" y="5818"/>
                  </a:cubicBezTo>
                  <a:cubicBezTo>
                    <a:pt x="711" y="5818"/>
                    <a:pt x="774" y="5806"/>
                    <a:pt x="841" y="5782"/>
                  </a:cubicBezTo>
                  <a:cubicBezTo>
                    <a:pt x="5234" y="4198"/>
                    <a:pt x="9604" y="2615"/>
                    <a:pt x="13997" y="1031"/>
                  </a:cubicBezTo>
                  <a:cubicBezTo>
                    <a:pt x="14545" y="827"/>
                    <a:pt x="14385" y="1"/>
                    <a:pt x="13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73"/>
            <p:cNvSpPr/>
            <p:nvPr/>
          </p:nvSpPr>
          <p:spPr>
            <a:xfrm>
              <a:off x="11847900" y="3882150"/>
              <a:ext cx="581950" cy="329225"/>
            </a:xfrm>
            <a:custGeom>
              <a:rect b="b" l="l" r="r" t="t"/>
              <a:pathLst>
                <a:path extrusionOk="0" h="13169" w="23278">
                  <a:moveTo>
                    <a:pt x="8442" y="1"/>
                  </a:moveTo>
                  <a:lnTo>
                    <a:pt x="7370" y="489"/>
                  </a:lnTo>
                  <a:lnTo>
                    <a:pt x="10656" y="10538"/>
                  </a:lnTo>
                  <a:lnTo>
                    <a:pt x="9073" y="11157"/>
                  </a:lnTo>
                  <a:lnTo>
                    <a:pt x="6656" y="3013"/>
                  </a:lnTo>
                  <a:lnTo>
                    <a:pt x="4703" y="3870"/>
                  </a:lnTo>
                  <a:lnTo>
                    <a:pt x="7620" y="11740"/>
                  </a:lnTo>
                  <a:lnTo>
                    <a:pt x="5584" y="12538"/>
                  </a:lnTo>
                  <a:lnTo>
                    <a:pt x="1655" y="1370"/>
                  </a:lnTo>
                  <a:cubicBezTo>
                    <a:pt x="1619" y="1260"/>
                    <a:pt x="1518" y="1199"/>
                    <a:pt x="1414" y="1199"/>
                  </a:cubicBezTo>
                  <a:cubicBezTo>
                    <a:pt x="1383" y="1199"/>
                    <a:pt x="1352" y="1204"/>
                    <a:pt x="1322" y="1215"/>
                  </a:cubicBezTo>
                  <a:cubicBezTo>
                    <a:pt x="1191" y="1263"/>
                    <a:pt x="1120" y="1406"/>
                    <a:pt x="1179" y="1548"/>
                  </a:cubicBezTo>
                  <a:lnTo>
                    <a:pt x="1572" y="2691"/>
                  </a:lnTo>
                  <a:lnTo>
                    <a:pt x="191" y="3239"/>
                  </a:lnTo>
                  <a:cubicBezTo>
                    <a:pt x="60" y="3287"/>
                    <a:pt x="0" y="3430"/>
                    <a:pt x="48" y="3573"/>
                  </a:cubicBezTo>
                  <a:cubicBezTo>
                    <a:pt x="84" y="3668"/>
                    <a:pt x="179" y="3727"/>
                    <a:pt x="286" y="3727"/>
                  </a:cubicBezTo>
                  <a:cubicBezTo>
                    <a:pt x="310" y="3727"/>
                    <a:pt x="346" y="3727"/>
                    <a:pt x="369" y="3715"/>
                  </a:cubicBezTo>
                  <a:lnTo>
                    <a:pt x="1727" y="3180"/>
                  </a:lnTo>
                  <a:lnTo>
                    <a:pt x="2191" y="4477"/>
                  </a:lnTo>
                  <a:lnTo>
                    <a:pt x="762" y="5037"/>
                  </a:lnTo>
                  <a:cubicBezTo>
                    <a:pt x="620" y="5085"/>
                    <a:pt x="560" y="5239"/>
                    <a:pt x="608" y="5370"/>
                  </a:cubicBezTo>
                  <a:cubicBezTo>
                    <a:pt x="655" y="5478"/>
                    <a:pt x="739" y="5537"/>
                    <a:pt x="846" y="5537"/>
                  </a:cubicBezTo>
                  <a:cubicBezTo>
                    <a:pt x="881" y="5537"/>
                    <a:pt x="905" y="5537"/>
                    <a:pt x="941" y="5513"/>
                  </a:cubicBezTo>
                  <a:lnTo>
                    <a:pt x="2346" y="4954"/>
                  </a:lnTo>
                  <a:lnTo>
                    <a:pt x="2882" y="6466"/>
                  </a:lnTo>
                  <a:lnTo>
                    <a:pt x="1393" y="7061"/>
                  </a:lnTo>
                  <a:cubicBezTo>
                    <a:pt x="1262" y="7109"/>
                    <a:pt x="1203" y="7263"/>
                    <a:pt x="1251" y="7394"/>
                  </a:cubicBezTo>
                  <a:cubicBezTo>
                    <a:pt x="1298" y="7502"/>
                    <a:pt x="1382" y="7561"/>
                    <a:pt x="1489" y="7561"/>
                  </a:cubicBezTo>
                  <a:cubicBezTo>
                    <a:pt x="1512" y="7561"/>
                    <a:pt x="1548" y="7561"/>
                    <a:pt x="1572" y="7537"/>
                  </a:cubicBezTo>
                  <a:lnTo>
                    <a:pt x="3036" y="6966"/>
                  </a:lnTo>
                  <a:lnTo>
                    <a:pt x="3584" y="8514"/>
                  </a:lnTo>
                  <a:lnTo>
                    <a:pt x="2120" y="9085"/>
                  </a:lnTo>
                  <a:cubicBezTo>
                    <a:pt x="1989" y="9133"/>
                    <a:pt x="1929" y="9288"/>
                    <a:pt x="1977" y="9419"/>
                  </a:cubicBezTo>
                  <a:cubicBezTo>
                    <a:pt x="2024" y="9526"/>
                    <a:pt x="2108" y="9585"/>
                    <a:pt x="2215" y="9585"/>
                  </a:cubicBezTo>
                  <a:cubicBezTo>
                    <a:pt x="2239" y="9585"/>
                    <a:pt x="2274" y="9585"/>
                    <a:pt x="2298" y="9561"/>
                  </a:cubicBezTo>
                  <a:lnTo>
                    <a:pt x="3751" y="9002"/>
                  </a:lnTo>
                  <a:lnTo>
                    <a:pt x="4227" y="10335"/>
                  </a:lnTo>
                  <a:lnTo>
                    <a:pt x="2655" y="10966"/>
                  </a:lnTo>
                  <a:cubicBezTo>
                    <a:pt x="2525" y="11014"/>
                    <a:pt x="2465" y="11157"/>
                    <a:pt x="2513" y="11288"/>
                  </a:cubicBezTo>
                  <a:cubicBezTo>
                    <a:pt x="2560" y="11395"/>
                    <a:pt x="2644" y="11454"/>
                    <a:pt x="2751" y="11454"/>
                  </a:cubicBezTo>
                  <a:cubicBezTo>
                    <a:pt x="2775" y="11454"/>
                    <a:pt x="2810" y="11454"/>
                    <a:pt x="2834" y="11443"/>
                  </a:cubicBezTo>
                  <a:lnTo>
                    <a:pt x="4370" y="10835"/>
                  </a:lnTo>
                  <a:lnTo>
                    <a:pt x="5132" y="12990"/>
                  </a:lnTo>
                  <a:cubicBezTo>
                    <a:pt x="5156" y="13050"/>
                    <a:pt x="5203" y="13109"/>
                    <a:pt x="5263" y="13133"/>
                  </a:cubicBezTo>
                  <a:cubicBezTo>
                    <a:pt x="5299" y="13157"/>
                    <a:pt x="5334" y="13169"/>
                    <a:pt x="5370" y="13169"/>
                  </a:cubicBezTo>
                  <a:cubicBezTo>
                    <a:pt x="5394" y="13169"/>
                    <a:pt x="5430" y="13169"/>
                    <a:pt x="5453" y="13157"/>
                  </a:cubicBezTo>
                  <a:lnTo>
                    <a:pt x="23003" y="6192"/>
                  </a:lnTo>
                  <a:cubicBezTo>
                    <a:pt x="23218" y="6109"/>
                    <a:pt x="23277" y="5966"/>
                    <a:pt x="23218" y="5835"/>
                  </a:cubicBezTo>
                  <a:cubicBezTo>
                    <a:pt x="23172" y="5724"/>
                    <a:pt x="23083" y="5664"/>
                    <a:pt x="22979" y="5664"/>
                  </a:cubicBezTo>
                  <a:cubicBezTo>
                    <a:pt x="22949" y="5664"/>
                    <a:pt x="22917" y="5669"/>
                    <a:pt x="22884" y="5680"/>
                  </a:cubicBezTo>
                  <a:lnTo>
                    <a:pt x="14490" y="9014"/>
                  </a:lnTo>
                  <a:lnTo>
                    <a:pt x="12550" y="3013"/>
                  </a:lnTo>
                  <a:lnTo>
                    <a:pt x="11192" y="3632"/>
                  </a:lnTo>
                  <a:lnTo>
                    <a:pt x="13526" y="9383"/>
                  </a:lnTo>
                  <a:lnTo>
                    <a:pt x="12097" y="9954"/>
                  </a:lnTo>
                  <a:lnTo>
                    <a:pt x="84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73"/>
            <p:cNvSpPr/>
            <p:nvPr/>
          </p:nvSpPr>
          <p:spPr>
            <a:xfrm>
              <a:off x="11921125" y="3847475"/>
              <a:ext cx="457225" cy="145425"/>
            </a:xfrm>
            <a:custGeom>
              <a:rect b="b" l="l" r="r" t="t"/>
              <a:pathLst>
                <a:path extrusionOk="0" h="5817" w="18289">
                  <a:moveTo>
                    <a:pt x="4307" y="0"/>
                  </a:moveTo>
                  <a:cubicBezTo>
                    <a:pt x="4102" y="0"/>
                    <a:pt x="3904" y="75"/>
                    <a:pt x="3751" y="221"/>
                  </a:cubicBezTo>
                  <a:lnTo>
                    <a:pt x="107" y="3626"/>
                  </a:lnTo>
                  <a:cubicBezTo>
                    <a:pt x="0" y="3721"/>
                    <a:pt x="0" y="3876"/>
                    <a:pt x="96" y="3983"/>
                  </a:cubicBezTo>
                  <a:cubicBezTo>
                    <a:pt x="140" y="4040"/>
                    <a:pt x="208" y="4067"/>
                    <a:pt x="278" y="4067"/>
                  </a:cubicBezTo>
                  <a:cubicBezTo>
                    <a:pt x="339" y="4067"/>
                    <a:pt x="403" y="4046"/>
                    <a:pt x="453" y="4007"/>
                  </a:cubicBezTo>
                  <a:lnTo>
                    <a:pt x="4096" y="590"/>
                  </a:lnTo>
                  <a:cubicBezTo>
                    <a:pt x="4151" y="535"/>
                    <a:pt x="4237" y="501"/>
                    <a:pt x="4323" y="501"/>
                  </a:cubicBezTo>
                  <a:cubicBezTo>
                    <a:pt x="4368" y="501"/>
                    <a:pt x="4413" y="510"/>
                    <a:pt x="4453" y="530"/>
                  </a:cubicBezTo>
                  <a:lnTo>
                    <a:pt x="9525" y="3031"/>
                  </a:lnTo>
                  <a:cubicBezTo>
                    <a:pt x="9645" y="3091"/>
                    <a:pt x="9771" y="3120"/>
                    <a:pt x="9895" y="3120"/>
                  </a:cubicBezTo>
                  <a:cubicBezTo>
                    <a:pt x="10116" y="3120"/>
                    <a:pt x="10330" y="3027"/>
                    <a:pt x="10490" y="2852"/>
                  </a:cubicBezTo>
                  <a:lnTo>
                    <a:pt x="11371" y="1923"/>
                  </a:lnTo>
                  <a:cubicBezTo>
                    <a:pt x="11435" y="1859"/>
                    <a:pt x="11521" y="1821"/>
                    <a:pt x="11607" y="1821"/>
                  </a:cubicBezTo>
                  <a:cubicBezTo>
                    <a:pt x="11665" y="1821"/>
                    <a:pt x="11723" y="1838"/>
                    <a:pt x="11776" y="1876"/>
                  </a:cubicBezTo>
                  <a:lnTo>
                    <a:pt x="17848" y="5769"/>
                  </a:lnTo>
                  <a:cubicBezTo>
                    <a:pt x="17895" y="5805"/>
                    <a:pt x="17931" y="5817"/>
                    <a:pt x="17979" y="5817"/>
                  </a:cubicBezTo>
                  <a:cubicBezTo>
                    <a:pt x="18074" y="5817"/>
                    <a:pt x="18145" y="5769"/>
                    <a:pt x="18217" y="5698"/>
                  </a:cubicBezTo>
                  <a:cubicBezTo>
                    <a:pt x="18288" y="5579"/>
                    <a:pt x="18265" y="5412"/>
                    <a:pt x="18145" y="5341"/>
                  </a:cubicBezTo>
                  <a:lnTo>
                    <a:pt x="12073" y="1447"/>
                  </a:lnTo>
                  <a:cubicBezTo>
                    <a:pt x="11931" y="1359"/>
                    <a:pt x="11772" y="1315"/>
                    <a:pt x="11615" y="1315"/>
                  </a:cubicBezTo>
                  <a:cubicBezTo>
                    <a:pt x="11393" y="1315"/>
                    <a:pt x="11174" y="1403"/>
                    <a:pt x="11014" y="1578"/>
                  </a:cubicBezTo>
                  <a:lnTo>
                    <a:pt x="10133" y="2519"/>
                  </a:lnTo>
                  <a:cubicBezTo>
                    <a:pt x="10077" y="2582"/>
                    <a:pt x="9990" y="2619"/>
                    <a:pt x="9899" y="2619"/>
                  </a:cubicBezTo>
                  <a:cubicBezTo>
                    <a:pt x="9853" y="2619"/>
                    <a:pt x="9807" y="2610"/>
                    <a:pt x="9763" y="2590"/>
                  </a:cubicBezTo>
                  <a:lnTo>
                    <a:pt x="4691" y="90"/>
                  </a:lnTo>
                  <a:cubicBezTo>
                    <a:pt x="4567" y="30"/>
                    <a:pt x="4436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73"/>
            <p:cNvSpPr/>
            <p:nvPr/>
          </p:nvSpPr>
          <p:spPr>
            <a:xfrm>
              <a:off x="11577025" y="3716875"/>
              <a:ext cx="265250" cy="462800"/>
            </a:xfrm>
            <a:custGeom>
              <a:rect b="b" l="l" r="r" t="t"/>
              <a:pathLst>
                <a:path extrusionOk="0" h="18512" w="10610">
                  <a:moveTo>
                    <a:pt x="9358" y="0"/>
                  </a:moveTo>
                  <a:cubicBezTo>
                    <a:pt x="9208" y="0"/>
                    <a:pt x="9056" y="32"/>
                    <a:pt x="8918" y="87"/>
                  </a:cubicBezTo>
                  <a:cubicBezTo>
                    <a:pt x="8621" y="218"/>
                    <a:pt x="8383" y="456"/>
                    <a:pt x="8168" y="718"/>
                  </a:cubicBezTo>
                  <a:cubicBezTo>
                    <a:pt x="7799" y="1194"/>
                    <a:pt x="7514" y="1742"/>
                    <a:pt x="7109" y="2206"/>
                  </a:cubicBezTo>
                  <a:cubicBezTo>
                    <a:pt x="6609" y="2802"/>
                    <a:pt x="5906" y="3195"/>
                    <a:pt x="5263" y="3647"/>
                  </a:cubicBezTo>
                  <a:cubicBezTo>
                    <a:pt x="3346" y="5016"/>
                    <a:pt x="1298" y="6850"/>
                    <a:pt x="489" y="9148"/>
                  </a:cubicBezTo>
                  <a:cubicBezTo>
                    <a:pt x="346" y="9588"/>
                    <a:pt x="239" y="10017"/>
                    <a:pt x="179" y="10481"/>
                  </a:cubicBezTo>
                  <a:cubicBezTo>
                    <a:pt x="1" y="11827"/>
                    <a:pt x="203" y="13220"/>
                    <a:pt x="596" y="14541"/>
                  </a:cubicBezTo>
                  <a:cubicBezTo>
                    <a:pt x="953" y="15756"/>
                    <a:pt x="1513" y="16982"/>
                    <a:pt x="2513" y="17768"/>
                  </a:cubicBezTo>
                  <a:cubicBezTo>
                    <a:pt x="3102" y="18230"/>
                    <a:pt x="3868" y="18511"/>
                    <a:pt x="4610" y="18511"/>
                  </a:cubicBezTo>
                  <a:cubicBezTo>
                    <a:pt x="5128" y="18511"/>
                    <a:pt x="5635" y="18374"/>
                    <a:pt x="6061" y="18065"/>
                  </a:cubicBezTo>
                  <a:cubicBezTo>
                    <a:pt x="7013" y="17387"/>
                    <a:pt x="7323" y="16077"/>
                    <a:pt x="7216" y="14898"/>
                  </a:cubicBezTo>
                  <a:cubicBezTo>
                    <a:pt x="7109" y="13720"/>
                    <a:pt x="6692" y="12601"/>
                    <a:pt x="6513" y="11446"/>
                  </a:cubicBezTo>
                  <a:cubicBezTo>
                    <a:pt x="6073" y="8648"/>
                    <a:pt x="8264" y="6886"/>
                    <a:pt x="9454" y="4600"/>
                  </a:cubicBezTo>
                  <a:cubicBezTo>
                    <a:pt x="10061" y="3433"/>
                    <a:pt x="10609" y="2123"/>
                    <a:pt x="10288" y="861"/>
                  </a:cubicBezTo>
                  <a:cubicBezTo>
                    <a:pt x="10204" y="599"/>
                    <a:pt x="10085" y="313"/>
                    <a:pt x="9847" y="147"/>
                  </a:cubicBezTo>
                  <a:cubicBezTo>
                    <a:pt x="9706" y="44"/>
                    <a:pt x="9534" y="0"/>
                    <a:pt x="9358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73"/>
            <p:cNvSpPr/>
            <p:nvPr/>
          </p:nvSpPr>
          <p:spPr>
            <a:xfrm>
              <a:off x="11730325" y="3806850"/>
              <a:ext cx="33050" cy="16400"/>
            </a:xfrm>
            <a:custGeom>
              <a:rect b="b" l="l" r="r" t="t"/>
              <a:pathLst>
                <a:path extrusionOk="0" h="656" w="1322">
                  <a:moveTo>
                    <a:pt x="123" y="1"/>
                  </a:moveTo>
                  <a:cubicBezTo>
                    <a:pt x="84" y="1"/>
                    <a:pt x="49" y="19"/>
                    <a:pt x="24" y="60"/>
                  </a:cubicBezTo>
                  <a:cubicBezTo>
                    <a:pt x="0" y="119"/>
                    <a:pt x="12" y="179"/>
                    <a:pt x="72" y="215"/>
                  </a:cubicBezTo>
                  <a:cubicBezTo>
                    <a:pt x="417" y="393"/>
                    <a:pt x="786" y="536"/>
                    <a:pt x="1155" y="655"/>
                  </a:cubicBezTo>
                  <a:lnTo>
                    <a:pt x="1191" y="655"/>
                  </a:lnTo>
                  <a:cubicBezTo>
                    <a:pt x="1239" y="655"/>
                    <a:pt x="1274" y="631"/>
                    <a:pt x="1310" y="584"/>
                  </a:cubicBezTo>
                  <a:cubicBezTo>
                    <a:pt x="1322" y="536"/>
                    <a:pt x="1286" y="465"/>
                    <a:pt x="1227" y="453"/>
                  </a:cubicBezTo>
                  <a:cubicBezTo>
                    <a:pt x="870" y="346"/>
                    <a:pt x="524" y="191"/>
                    <a:pt x="179" y="12"/>
                  </a:cubicBezTo>
                  <a:cubicBezTo>
                    <a:pt x="160" y="5"/>
                    <a:pt x="141" y="1"/>
                    <a:pt x="123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73"/>
            <p:cNvSpPr/>
            <p:nvPr/>
          </p:nvSpPr>
          <p:spPr>
            <a:xfrm>
              <a:off x="11718725" y="3824475"/>
              <a:ext cx="33950" cy="19300"/>
            </a:xfrm>
            <a:custGeom>
              <a:rect b="b" l="l" r="r" t="t"/>
              <a:pathLst>
                <a:path extrusionOk="0" h="772" w="1358">
                  <a:moveTo>
                    <a:pt x="138" y="1"/>
                  </a:moveTo>
                  <a:cubicBezTo>
                    <a:pt x="98" y="1"/>
                    <a:pt x="62" y="17"/>
                    <a:pt x="48" y="46"/>
                  </a:cubicBezTo>
                  <a:cubicBezTo>
                    <a:pt x="0" y="105"/>
                    <a:pt x="12" y="176"/>
                    <a:pt x="60" y="200"/>
                  </a:cubicBezTo>
                  <a:cubicBezTo>
                    <a:pt x="405" y="462"/>
                    <a:pt x="786" y="653"/>
                    <a:pt x="1191" y="772"/>
                  </a:cubicBezTo>
                  <a:lnTo>
                    <a:pt x="1226" y="772"/>
                  </a:lnTo>
                  <a:cubicBezTo>
                    <a:pt x="1262" y="772"/>
                    <a:pt x="1310" y="736"/>
                    <a:pt x="1345" y="677"/>
                  </a:cubicBezTo>
                  <a:cubicBezTo>
                    <a:pt x="1357" y="617"/>
                    <a:pt x="1322" y="557"/>
                    <a:pt x="1262" y="546"/>
                  </a:cubicBezTo>
                  <a:cubicBezTo>
                    <a:pt x="881" y="438"/>
                    <a:pt x="524" y="260"/>
                    <a:pt x="214" y="22"/>
                  </a:cubicBezTo>
                  <a:cubicBezTo>
                    <a:pt x="191" y="8"/>
                    <a:pt x="164" y="1"/>
                    <a:pt x="138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73"/>
            <p:cNvSpPr/>
            <p:nvPr/>
          </p:nvSpPr>
          <p:spPr>
            <a:xfrm>
              <a:off x="11771700" y="3736050"/>
              <a:ext cx="42300" cy="60700"/>
            </a:xfrm>
            <a:custGeom>
              <a:rect b="b" l="l" r="r" t="t"/>
              <a:pathLst>
                <a:path extrusionOk="0" h="2428" w="1692">
                  <a:moveTo>
                    <a:pt x="1252" y="0"/>
                  </a:moveTo>
                  <a:cubicBezTo>
                    <a:pt x="1105" y="0"/>
                    <a:pt x="944" y="67"/>
                    <a:pt x="810" y="201"/>
                  </a:cubicBezTo>
                  <a:cubicBezTo>
                    <a:pt x="774" y="249"/>
                    <a:pt x="739" y="284"/>
                    <a:pt x="691" y="332"/>
                  </a:cubicBezTo>
                  <a:cubicBezTo>
                    <a:pt x="620" y="427"/>
                    <a:pt x="560" y="499"/>
                    <a:pt x="477" y="546"/>
                  </a:cubicBezTo>
                  <a:cubicBezTo>
                    <a:pt x="417" y="570"/>
                    <a:pt x="393" y="630"/>
                    <a:pt x="429" y="689"/>
                  </a:cubicBezTo>
                  <a:cubicBezTo>
                    <a:pt x="445" y="730"/>
                    <a:pt x="478" y="748"/>
                    <a:pt x="516" y="748"/>
                  </a:cubicBezTo>
                  <a:cubicBezTo>
                    <a:pt x="534" y="748"/>
                    <a:pt x="553" y="744"/>
                    <a:pt x="572" y="737"/>
                  </a:cubicBezTo>
                  <a:cubicBezTo>
                    <a:pt x="691" y="677"/>
                    <a:pt x="786" y="570"/>
                    <a:pt x="858" y="475"/>
                  </a:cubicBezTo>
                  <a:cubicBezTo>
                    <a:pt x="893" y="439"/>
                    <a:pt x="917" y="392"/>
                    <a:pt x="965" y="356"/>
                  </a:cubicBezTo>
                  <a:cubicBezTo>
                    <a:pt x="1031" y="299"/>
                    <a:pt x="1143" y="235"/>
                    <a:pt x="1239" y="235"/>
                  </a:cubicBezTo>
                  <a:cubicBezTo>
                    <a:pt x="1264" y="235"/>
                    <a:pt x="1288" y="239"/>
                    <a:pt x="1310" y="249"/>
                  </a:cubicBezTo>
                  <a:cubicBezTo>
                    <a:pt x="1370" y="273"/>
                    <a:pt x="1429" y="356"/>
                    <a:pt x="1441" y="451"/>
                  </a:cubicBezTo>
                  <a:cubicBezTo>
                    <a:pt x="1453" y="558"/>
                    <a:pt x="1441" y="677"/>
                    <a:pt x="1429" y="785"/>
                  </a:cubicBezTo>
                  <a:lnTo>
                    <a:pt x="1310" y="1570"/>
                  </a:lnTo>
                  <a:cubicBezTo>
                    <a:pt x="1274" y="1737"/>
                    <a:pt x="1251" y="1916"/>
                    <a:pt x="1155" y="2035"/>
                  </a:cubicBezTo>
                  <a:cubicBezTo>
                    <a:pt x="1062" y="2149"/>
                    <a:pt x="905" y="2218"/>
                    <a:pt x="740" y="2218"/>
                  </a:cubicBezTo>
                  <a:cubicBezTo>
                    <a:pt x="716" y="2218"/>
                    <a:pt x="692" y="2216"/>
                    <a:pt x="667" y="2213"/>
                  </a:cubicBezTo>
                  <a:cubicBezTo>
                    <a:pt x="489" y="2178"/>
                    <a:pt x="322" y="2059"/>
                    <a:pt x="215" y="1880"/>
                  </a:cubicBezTo>
                  <a:cubicBezTo>
                    <a:pt x="198" y="1839"/>
                    <a:pt x="165" y="1821"/>
                    <a:pt x="127" y="1821"/>
                  </a:cubicBezTo>
                  <a:cubicBezTo>
                    <a:pt x="110" y="1821"/>
                    <a:pt x="91" y="1825"/>
                    <a:pt x="72" y="1832"/>
                  </a:cubicBezTo>
                  <a:cubicBezTo>
                    <a:pt x="12" y="1868"/>
                    <a:pt x="0" y="1928"/>
                    <a:pt x="24" y="1987"/>
                  </a:cubicBezTo>
                  <a:cubicBezTo>
                    <a:pt x="155" y="2213"/>
                    <a:pt x="393" y="2368"/>
                    <a:pt x="631" y="2416"/>
                  </a:cubicBezTo>
                  <a:cubicBezTo>
                    <a:pt x="679" y="2428"/>
                    <a:pt x="715" y="2428"/>
                    <a:pt x="750" y="2428"/>
                  </a:cubicBezTo>
                  <a:cubicBezTo>
                    <a:pt x="977" y="2428"/>
                    <a:pt x="1215" y="2332"/>
                    <a:pt x="1334" y="2130"/>
                  </a:cubicBezTo>
                  <a:cubicBezTo>
                    <a:pt x="1465" y="1975"/>
                    <a:pt x="1501" y="1761"/>
                    <a:pt x="1524" y="1582"/>
                  </a:cubicBezTo>
                  <a:lnTo>
                    <a:pt x="1643" y="796"/>
                  </a:lnTo>
                  <a:cubicBezTo>
                    <a:pt x="1667" y="677"/>
                    <a:pt x="1691" y="523"/>
                    <a:pt x="1667" y="392"/>
                  </a:cubicBezTo>
                  <a:cubicBezTo>
                    <a:pt x="1632" y="213"/>
                    <a:pt x="1524" y="82"/>
                    <a:pt x="1393" y="23"/>
                  </a:cubicBezTo>
                  <a:cubicBezTo>
                    <a:pt x="1349" y="8"/>
                    <a:pt x="1301" y="0"/>
                    <a:pt x="1252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73"/>
            <p:cNvSpPr/>
            <p:nvPr/>
          </p:nvSpPr>
          <p:spPr>
            <a:xfrm>
              <a:off x="12434600" y="3240350"/>
              <a:ext cx="69650" cy="68300"/>
            </a:xfrm>
            <a:custGeom>
              <a:rect b="b" l="l" r="r" t="t"/>
              <a:pathLst>
                <a:path extrusionOk="0" h="2732" w="2786">
                  <a:moveTo>
                    <a:pt x="1232" y="1"/>
                  </a:moveTo>
                  <a:cubicBezTo>
                    <a:pt x="1180" y="1"/>
                    <a:pt x="1124" y="34"/>
                    <a:pt x="1107" y="86"/>
                  </a:cubicBezTo>
                  <a:lnTo>
                    <a:pt x="47" y="2527"/>
                  </a:lnTo>
                  <a:cubicBezTo>
                    <a:pt x="1" y="2629"/>
                    <a:pt x="92" y="2732"/>
                    <a:pt x="192" y="2732"/>
                  </a:cubicBezTo>
                  <a:cubicBezTo>
                    <a:pt x="219" y="2732"/>
                    <a:pt x="247" y="2724"/>
                    <a:pt x="273" y="2706"/>
                  </a:cubicBezTo>
                  <a:lnTo>
                    <a:pt x="2690" y="765"/>
                  </a:lnTo>
                  <a:cubicBezTo>
                    <a:pt x="2786" y="693"/>
                    <a:pt x="2750" y="562"/>
                    <a:pt x="2655" y="515"/>
                  </a:cubicBezTo>
                  <a:lnTo>
                    <a:pt x="1285" y="15"/>
                  </a:lnTo>
                  <a:cubicBezTo>
                    <a:pt x="1270" y="5"/>
                    <a:pt x="1251" y="1"/>
                    <a:pt x="1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73"/>
            <p:cNvSpPr/>
            <p:nvPr/>
          </p:nvSpPr>
          <p:spPr>
            <a:xfrm>
              <a:off x="12457900" y="3286200"/>
              <a:ext cx="125825" cy="60200"/>
            </a:xfrm>
            <a:custGeom>
              <a:rect b="b" l="l" r="r" t="t"/>
              <a:pathLst>
                <a:path extrusionOk="0" h="2408" w="5033">
                  <a:moveTo>
                    <a:pt x="3603" y="1"/>
                  </a:moveTo>
                  <a:cubicBezTo>
                    <a:pt x="3558" y="1"/>
                    <a:pt x="3513" y="13"/>
                    <a:pt x="3473" y="38"/>
                  </a:cubicBezTo>
                  <a:lnTo>
                    <a:pt x="187" y="2015"/>
                  </a:lnTo>
                  <a:cubicBezTo>
                    <a:pt x="0" y="2131"/>
                    <a:pt x="76" y="2408"/>
                    <a:pt x="292" y="2408"/>
                  </a:cubicBezTo>
                  <a:cubicBezTo>
                    <a:pt x="297" y="2408"/>
                    <a:pt x="301" y="2408"/>
                    <a:pt x="306" y="2407"/>
                  </a:cubicBezTo>
                  <a:lnTo>
                    <a:pt x="4783" y="2146"/>
                  </a:lnTo>
                  <a:cubicBezTo>
                    <a:pt x="4949" y="2134"/>
                    <a:pt x="5033" y="1955"/>
                    <a:pt x="4949" y="1824"/>
                  </a:cubicBezTo>
                  <a:lnTo>
                    <a:pt x="3759" y="74"/>
                  </a:lnTo>
                  <a:cubicBezTo>
                    <a:pt x="3724" y="25"/>
                    <a:pt x="3665" y="1"/>
                    <a:pt x="3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73"/>
            <p:cNvSpPr/>
            <p:nvPr/>
          </p:nvSpPr>
          <p:spPr>
            <a:xfrm>
              <a:off x="12177400" y="3880450"/>
              <a:ext cx="739400" cy="546275"/>
            </a:xfrm>
            <a:custGeom>
              <a:rect b="b" l="l" r="r" t="t"/>
              <a:pathLst>
                <a:path extrusionOk="0" h="21851" w="29576">
                  <a:moveTo>
                    <a:pt x="8102" y="1"/>
                  </a:moveTo>
                  <a:cubicBezTo>
                    <a:pt x="7524" y="1"/>
                    <a:pt x="6979" y="116"/>
                    <a:pt x="6525" y="402"/>
                  </a:cubicBezTo>
                  <a:cubicBezTo>
                    <a:pt x="5894" y="795"/>
                    <a:pt x="5263" y="1438"/>
                    <a:pt x="4704" y="1926"/>
                  </a:cubicBezTo>
                  <a:cubicBezTo>
                    <a:pt x="4680" y="1938"/>
                    <a:pt x="4668" y="1974"/>
                    <a:pt x="4632" y="1986"/>
                  </a:cubicBezTo>
                  <a:cubicBezTo>
                    <a:pt x="4227" y="2164"/>
                    <a:pt x="3858" y="2390"/>
                    <a:pt x="3537" y="2652"/>
                  </a:cubicBezTo>
                  <a:cubicBezTo>
                    <a:pt x="3537" y="2652"/>
                    <a:pt x="1" y="4855"/>
                    <a:pt x="1548" y="7605"/>
                  </a:cubicBezTo>
                  <a:cubicBezTo>
                    <a:pt x="1548" y="7605"/>
                    <a:pt x="346" y="10106"/>
                    <a:pt x="1953" y="10630"/>
                  </a:cubicBezTo>
                  <a:cubicBezTo>
                    <a:pt x="1953" y="10630"/>
                    <a:pt x="1144" y="12999"/>
                    <a:pt x="3572" y="13189"/>
                  </a:cubicBezTo>
                  <a:cubicBezTo>
                    <a:pt x="3572" y="13189"/>
                    <a:pt x="3998" y="15065"/>
                    <a:pt x="5869" y="15065"/>
                  </a:cubicBezTo>
                  <a:cubicBezTo>
                    <a:pt x="6026" y="15065"/>
                    <a:pt x="6193" y="15051"/>
                    <a:pt x="6370" y="15023"/>
                  </a:cubicBezTo>
                  <a:cubicBezTo>
                    <a:pt x="6847" y="14951"/>
                    <a:pt x="7502" y="14761"/>
                    <a:pt x="8240" y="14499"/>
                  </a:cubicBezTo>
                  <a:cubicBezTo>
                    <a:pt x="8918" y="14737"/>
                    <a:pt x="9633" y="14916"/>
                    <a:pt x="10335" y="15142"/>
                  </a:cubicBezTo>
                  <a:cubicBezTo>
                    <a:pt x="14657" y="16523"/>
                    <a:pt x="17717" y="18535"/>
                    <a:pt x="21730" y="20666"/>
                  </a:cubicBezTo>
                  <a:cubicBezTo>
                    <a:pt x="22205" y="20910"/>
                    <a:pt x="23317" y="21851"/>
                    <a:pt x="23912" y="21851"/>
                  </a:cubicBezTo>
                  <a:cubicBezTo>
                    <a:pt x="23957" y="21851"/>
                    <a:pt x="24000" y="21845"/>
                    <a:pt x="24039" y="21833"/>
                  </a:cubicBezTo>
                  <a:cubicBezTo>
                    <a:pt x="24504" y="21702"/>
                    <a:pt x="24849" y="21297"/>
                    <a:pt x="25147" y="20928"/>
                  </a:cubicBezTo>
                  <a:cubicBezTo>
                    <a:pt x="26361" y="19381"/>
                    <a:pt x="27552" y="17785"/>
                    <a:pt x="28349" y="15999"/>
                  </a:cubicBezTo>
                  <a:cubicBezTo>
                    <a:pt x="29159" y="14213"/>
                    <a:pt x="29576" y="12177"/>
                    <a:pt x="29171" y="10260"/>
                  </a:cubicBezTo>
                  <a:cubicBezTo>
                    <a:pt x="24373" y="9832"/>
                    <a:pt x="20587" y="7570"/>
                    <a:pt x="16991" y="4926"/>
                  </a:cubicBezTo>
                  <a:cubicBezTo>
                    <a:pt x="15336" y="3724"/>
                    <a:pt x="13859" y="2271"/>
                    <a:pt x="12074" y="1235"/>
                  </a:cubicBezTo>
                  <a:cubicBezTo>
                    <a:pt x="11089" y="672"/>
                    <a:pt x="9497" y="1"/>
                    <a:pt x="8102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73"/>
            <p:cNvSpPr/>
            <p:nvPr/>
          </p:nvSpPr>
          <p:spPr>
            <a:xfrm>
              <a:off x="12639675" y="4077425"/>
              <a:ext cx="142600" cy="47050"/>
            </a:xfrm>
            <a:custGeom>
              <a:rect b="b" l="l" r="r" t="t"/>
              <a:pathLst>
                <a:path extrusionOk="0" h="1882" w="5704">
                  <a:moveTo>
                    <a:pt x="123" y="1"/>
                  </a:moveTo>
                  <a:cubicBezTo>
                    <a:pt x="84" y="1"/>
                    <a:pt x="48" y="19"/>
                    <a:pt x="24" y="60"/>
                  </a:cubicBezTo>
                  <a:cubicBezTo>
                    <a:pt x="0" y="119"/>
                    <a:pt x="12" y="179"/>
                    <a:pt x="71" y="203"/>
                  </a:cubicBezTo>
                  <a:cubicBezTo>
                    <a:pt x="1750" y="1155"/>
                    <a:pt x="3655" y="1738"/>
                    <a:pt x="5584" y="1881"/>
                  </a:cubicBezTo>
                  <a:lnTo>
                    <a:pt x="5608" y="1881"/>
                  </a:lnTo>
                  <a:cubicBezTo>
                    <a:pt x="5655" y="1869"/>
                    <a:pt x="5691" y="1846"/>
                    <a:pt x="5691" y="1786"/>
                  </a:cubicBezTo>
                  <a:cubicBezTo>
                    <a:pt x="5703" y="1727"/>
                    <a:pt x="5655" y="1679"/>
                    <a:pt x="5596" y="1667"/>
                  </a:cubicBezTo>
                  <a:cubicBezTo>
                    <a:pt x="3703" y="1512"/>
                    <a:pt x="1822" y="953"/>
                    <a:pt x="179" y="12"/>
                  </a:cubicBezTo>
                  <a:cubicBezTo>
                    <a:pt x="160" y="5"/>
                    <a:pt x="141" y="1"/>
                    <a:pt x="123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73"/>
            <p:cNvSpPr/>
            <p:nvPr/>
          </p:nvSpPr>
          <p:spPr>
            <a:xfrm>
              <a:off x="12695325" y="4140000"/>
              <a:ext cx="64625" cy="14775"/>
            </a:xfrm>
            <a:custGeom>
              <a:rect b="b" l="l" r="r" t="t"/>
              <a:pathLst>
                <a:path extrusionOk="0" h="591" w="2585">
                  <a:moveTo>
                    <a:pt x="134" y="0"/>
                  </a:moveTo>
                  <a:cubicBezTo>
                    <a:pt x="91" y="0"/>
                    <a:pt x="54" y="25"/>
                    <a:pt x="36" y="69"/>
                  </a:cubicBezTo>
                  <a:cubicBezTo>
                    <a:pt x="0" y="128"/>
                    <a:pt x="36" y="188"/>
                    <a:pt x="96" y="224"/>
                  </a:cubicBezTo>
                  <a:cubicBezTo>
                    <a:pt x="646" y="463"/>
                    <a:pt x="1262" y="590"/>
                    <a:pt x="1865" y="590"/>
                  </a:cubicBezTo>
                  <a:cubicBezTo>
                    <a:pt x="2072" y="590"/>
                    <a:pt x="2277" y="576"/>
                    <a:pt x="2477" y="545"/>
                  </a:cubicBezTo>
                  <a:cubicBezTo>
                    <a:pt x="2537" y="533"/>
                    <a:pt x="2584" y="474"/>
                    <a:pt x="2560" y="426"/>
                  </a:cubicBezTo>
                  <a:cubicBezTo>
                    <a:pt x="2550" y="351"/>
                    <a:pt x="2510" y="305"/>
                    <a:pt x="2459" y="305"/>
                  </a:cubicBezTo>
                  <a:cubicBezTo>
                    <a:pt x="2453" y="305"/>
                    <a:pt x="2447" y="306"/>
                    <a:pt x="2441" y="307"/>
                  </a:cubicBezTo>
                  <a:cubicBezTo>
                    <a:pt x="2241" y="339"/>
                    <a:pt x="2037" y="354"/>
                    <a:pt x="1831" y="354"/>
                  </a:cubicBezTo>
                  <a:cubicBezTo>
                    <a:pt x="1267" y="354"/>
                    <a:pt x="694" y="236"/>
                    <a:pt x="179" y="9"/>
                  </a:cubicBezTo>
                  <a:cubicBezTo>
                    <a:pt x="164" y="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73"/>
            <p:cNvSpPr/>
            <p:nvPr/>
          </p:nvSpPr>
          <p:spPr>
            <a:xfrm>
              <a:off x="12478625" y="4055400"/>
              <a:ext cx="86950" cy="44775"/>
            </a:xfrm>
            <a:custGeom>
              <a:rect b="b" l="l" r="r" t="t"/>
              <a:pathLst>
                <a:path extrusionOk="0" h="1791" w="3478">
                  <a:moveTo>
                    <a:pt x="3365" y="0"/>
                  </a:moveTo>
                  <a:cubicBezTo>
                    <a:pt x="3328" y="0"/>
                    <a:pt x="3291" y="16"/>
                    <a:pt x="3275" y="48"/>
                  </a:cubicBezTo>
                  <a:cubicBezTo>
                    <a:pt x="2616" y="986"/>
                    <a:pt x="1486" y="1568"/>
                    <a:pt x="346" y="1568"/>
                  </a:cubicBezTo>
                  <a:cubicBezTo>
                    <a:pt x="271" y="1568"/>
                    <a:pt x="195" y="1565"/>
                    <a:pt x="120" y="1560"/>
                  </a:cubicBezTo>
                  <a:cubicBezTo>
                    <a:pt x="60" y="1560"/>
                    <a:pt x="1" y="1607"/>
                    <a:pt x="1" y="1667"/>
                  </a:cubicBezTo>
                  <a:cubicBezTo>
                    <a:pt x="1" y="1727"/>
                    <a:pt x="36" y="1786"/>
                    <a:pt x="96" y="1786"/>
                  </a:cubicBezTo>
                  <a:cubicBezTo>
                    <a:pt x="168" y="1789"/>
                    <a:pt x="239" y="1790"/>
                    <a:pt x="310" y="1790"/>
                  </a:cubicBezTo>
                  <a:cubicBezTo>
                    <a:pt x="568" y="1790"/>
                    <a:pt x="820" y="1771"/>
                    <a:pt x="1072" y="1715"/>
                  </a:cubicBezTo>
                  <a:cubicBezTo>
                    <a:pt x="2025" y="1524"/>
                    <a:pt x="2882" y="965"/>
                    <a:pt x="3454" y="167"/>
                  </a:cubicBezTo>
                  <a:cubicBezTo>
                    <a:pt x="3477" y="119"/>
                    <a:pt x="3477" y="48"/>
                    <a:pt x="3418" y="12"/>
                  </a:cubicBezTo>
                  <a:cubicBezTo>
                    <a:pt x="3402" y="4"/>
                    <a:pt x="3383" y="0"/>
                    <a:pt x="3365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73"/>
            <p:cNvSpPr/>
            <p:nvPr/>
          </p:nvSpPr>
          <p:spPr>
            <a:xfrm>
              <a:off x="12478625" y="4170875"/>
              <a:ext cx="30100" cy="57475"/>
            </a:xfrm>
            <a:custGeom>
              <a:rect b="b" l="l" r="r" t="t"/>
              <a:pathLst>
                <a:path extrusionOk="0" h="2299" w="1204">
                  <a:moveTo>
                    <a:pt x="1072" y="1"/>
                  </a:moveTo>
                  <a:cubicBezTo>
                    <a:pt x="1013" y="1"/>
                    <a:pt x="965" y="60"/>
                    <a:pt x="965" y="120"/>
                  </a:cubicBezTo>
                  <a:cubicBezTo>
                    <a:pt x="989" y="858"/>
                    <a:pt x="632" y="1632"/>
                    <a:pt x="60" y="2096"/>
                  </a:cubicBezTo>
                  <a:cubicBezTo>
                    <a:pt x="13" y="2132"/>
                    <a:pt x="1" y="2203"/>
                    <a:pt x="36" y="2251"/>
                  </a:cubicBezTo>
                  <a:cubicBezTo>
                    <a:pt x="72" y="2287"/>
                    <a:pt x="120" y="2299"/>
                    <a:pt x="144" y="2299"/>
                  </a:cubicBezTo>
                  <a:cubicBezTo>
                    <a:pt x="156" y="2299"/>
                    <a:pt x="179" y="2287"/>
                    <a:pt x="191" y="2275"/>
                  </a:cubicBezTo>
                  <a:cubicBezTo>
                    <a:pt x="834" y="1751"/>
                    <a:pt x="1203" y="929"/>
                    <a:pt x="1191" y="108"/>
                  </a:cubicBezTo>
                  <a:cubicBezTo>
                    <a:pt x="1191" y="36"/>
                    <a:pt x="1132" y="1"/>
                    <a:pt x="1072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73"/>
            <p:cNvSpPr/>
            <p:nvPr/>
          </p:nvSpPr>
          <p:spPr>
            <a:xfrm>
              <a:off x="12240800" y="3633325"/>
              <a:ext cx="106875" cy="231600"/>
            </a:xfrm>
            <a:custGeom>
              <a:rect b="b" l="l" r="r" t="t"/>
              <a:pathLst>
                <a:path extrusionOk="0" h="9264" w="4275">
                  <a:moveTo>
                    <a:pt x="2168" y="0"/>
                  </a:moveTo>
                  <a:cubicBezTo>
                    <a:pt x="1322" y="274"/>
                    <a:pt x="894" y="405"/>
                    <a:pt x="1" y="691"/>
                  </a:cubicBezTo>
                  <a:cubicBezTo>
                    <a:pt x="417" y="3655"/>
                    <a:pt x="1310" y="6394"/>
                    <a:pt x="2096" y="9263"/>
                  </a:cubicBezTo>
                  <a:cubicBezTo>
                    <a:pt x="2965" y="9025"/>
                    <a:pt x="3406" y="8906"/>
                    <a:pt x="4275" y="8680"/>
                  </a:cubicBezTo>
                  <a:cubicBezTo>
                    <a:pt x="3584" y="5787"/>
                    <a:pt x="2882" y="2893"/>
                    <a:pt x="2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73"/>
            <p:cNvSpPr/>
            <p:nvPr/>
          </p:nvSpPr>
          <p:spPr>
            <a:xfrm>
              <a:off x="12149125" y="3224600"/>
              <a:ext cx="311975" cy="450175"/>
            </a:xfrm>
            <a:custGeom>
              <a:rect b="b" l="l" r="r" t="t"/>
              <a:pathLst>
                <a:path extrusionOk="0" h="18007" w="12479">
                  <a:moveTo>
                    <a:pt x="3682" y="0"/>
                  </a:moveTo>
                  <a:cubicBezTo>
                    <a:pt x="3634" y="0"/>
                    <a:pt x="3585" y="1"/>
                    <a:pt x="3537" y="2"/>
                  </a:cubicBezTo>
                  <a:cubicBezTo>
                    <a:pt x="6216" y="692"/>
                    <a:pt x="8490" y="3181"/>
                    <a:pt x="9383" y="6443"/>
                  </a:cubicBezTo>
                  <a:cubicBezTo>
                    <a:pt x="10811" y="11646"/>
                    <a:pt x="7168" y="15909"/>
                    <a:pt x="3144" y="17302"/>
                  </a:cubicBezTo>
                  <a:cubicBezTo>
                    <a:pt x="2200" y="17635"/>
                    <a:pt x="1167" y="17802"/>
                    <a:pt x="110" y="17802"/>
                  </a:cubicBezTo>
                  <a:cubicBezTo>
                    <a:pt x="74" y="17802"/>
                    <a:pt x="37" y="17802"/>
                    <a:pt x="1" y="17802"/>
                  </a:cubicBezTo>
                  <a:lnTo>
                    <a:pt x="1" y="17802"/>
                  </a:lnTo>
                  <a:cubicBezTo>
                    <a:pt x="617" y="17940"/>
                    <a:pt x="1252" y="18006"/>
                    <a:pt x="1886" y="18006"/>
                  </a:cubicBezTo>
                  <a:cubicBezTo>
                    <a:pt x="2894" y="18006"/>
                    <a:pt x="3897" y="17837"/>
                    <a:pt x="4811" y="17516"/>
                  </a:cubicBezTo>
                  <a:cubicBezTo>
                    <a:pt x="8835" y="16123"/>
                    <a:pt x="12478" y="11872"/>
                    <a:pt x="11050" y="6657"/>
                  </a:cubicBezTo>
                  <a:cubicBezTo>
                    <a:pt x="9993" y="2785"/>
                    <a:pt x="6983" y="0"/>
                    <a:pt x="3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73"/>
            <p:cNvSpPr/>
            <p:nvPr/>
          </p:nvSpPr>
          <p:spPr>
            <a:xfrm>
              <a:off x="11966650" y="3193000"/>
              <a:ext cx="529875" cy="514175"/>
            </a:xfrm>
            <a:custGeom>
              <a:rect b="b" l="l" r="r" t="t"/>
              <a:pathLst>
                <a:path extrusionOk="0" h="20567" w="21195">
                  <a:moveTo>
                    <a:pt x="10950" y="1261"/>
                  </a:moveTo>
                  <a:cubicBezTo>
                    <a:pt x="14265" y="1261"/>
                    <a:pt x="17263" y="4046"/>
                    <a:pt x="18337" y="7921"/>
                  </a:cubicBezTo>
                  <a:cubicBezTo>
                    <a:pt x="19777" y="13136"/>
                    <a:pt x="16134" y="17387"/>
                    <a:pt x="12110" y="18780"/>
                  </a:cubicBezTo>
                  <a:cubicBezTo>
                    <a:pt x="11188" y="19103"/>
                    <a:pt x="10180" y="19275"/>
                    <a:pt x="9167" y="19275"/>
                  </a:cubicBezTo>
                  <a:cubicBezTo>
                    <a:pt x="5965" y="19275"/>
                    <a:pt x="2716" y="17563"/>
                    <a:pt x="2001" y="13529"/>
                  </a:cubicBezTo>
                  <a:cubicBezTo>
                    <a:pt x="1132" y="8481"/>
                    <a:pt x="4502" y="3588"/>
                    <a:pt x="8395" y="1825"/>
                  </a:cubicBezTo>
                  <a:cubicBezTo>
                    <a:pt x="9249" y="1440"/>
                    <a:pt x="10110" y="1261"/>
                    <a:pt x="10950" y="1261"/>
                  </a:cubicBezTo>
                  <a:close/>
                  <a:moveTo>
                    <a:pt x="10766" y="1"/>
                  </a:moveTo>
                  <a:cubicBezTo>
                    <a:pt x="9916" y="1"/>
                    <a:pt x="9041" y="174"/>
                    <a:pt x="8157" y="551"/>
                  </a:cubicBezTo>
                  <a:cubicBezTo>
                    <a:pt x="3668" y="2456"/>
                    <a:pt x="1" y="8195"/>
                    <a:pt x="870" y="13732"/>
                  </a:cubicBezTo>
                  <a:cubicBezTo>
                    <a:pt x="1609" y="18366"/>
                    <a:pt x="5368" y="20567"/>
                    <a:pt x="9156" y="20567"/>
                  </a:cubicBezTo>
                  <a:cubicBezTo>
                    <a:pt x="10254" y="20567"/>
                    <a:pt x="11354" y="20382"/>
                    <a:pt x="12383" y="20018"/>
                  </a:cubicBezTo>
                  <a:cubicBezTo>
                    <a:pt x="16741" y="18470"/>
                    <a:pt x="21194" y="13886"/>
                    <a:pt x="19420" y="8100"/>
                  </a:cubicBezTo>
                  <a:cubicBezTo>
                    <a:pt x="18089" y="3696"/>
                    <a:pt x="14691" y="1"/>
                    <a:pt x="10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73"/>
            <p:cNvSpPr/>
            <p:nvPr/>
          </p:nvSpPr>
          <p:spPr>
            <a:xfrm>
              <a:off x="12265200" y="3784825"/>
              <a:ext cx="195600" cy="415325"/>
            </a:xfrm>
            <a:custGeom>
              <a:rect b="b" l="l" r="r" t="t"/>
              <a:pathLst>
                <a:path extrusionOk="0" h="16613" w="7824">
                  <a:moveTo>
                    <a:pt x="3216" y="0"/>
                  </a:moveTo>
                  <a:cubicBezTo>
                    <a:pt x="1442" y="619"/>
                    <a:pt x="1727" y="619"/>
                    <a:pt x="1" y="1274"/>
                  </a:cubicBezTo>
                  <a:cubicBezTo>
                    <a:pt x="1358" y="6013"/>
                    <a:pt x="1430" y="10918"/>
                    <a:pt x="3406" y="15478"/>
                  </a:cubicBezTo>
                  <a:cubicBezTo>
                    <a:pt x="3796" y="16187"/>
                    <a:pt x="4699" y="16612"/>
                    <a:pt x="5538" y="16612"/>
                  </a:cubicBezTo>
                  <a:cubicBezTo>
                    <a:pt x="5827" y="16612"/>
                    <a:pt x="6109" y="16562"/>
                    <a:pt x="6359" y="16455"/>
                  </a:cubicBezTo>
                  <a:cubicBezTo>
                    <a:pt x="7359" y="16038"/>
                    <a:pt x="7823" y="14740"/>
                    <a:pt x="7502" y="13669"/>
                  </a:cubicBezTo>
                  <a:cubicBezTo>
                    <a:pt x="6002" y="9097"/>
                    <a:pt x="3918" y="4787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73"/>
            <p:cNvSpPr/>
            <p:nvPr/>
          </p:nvSpPr>
          <p:spPr>
            <a:xfrm>
              <a:off x="12243775" y="3755175"/>
              <a:ext cx="122675" cy="74025"/>
            </a:xfrm>
            <a:custGeom>
              <a:rect b="b" l="l" r="r" t="t"/>
              <a:pathLst>
                <a:path extrusionOk="0" h="2961" w="4907">
                  <a:moveTo>
                    <a:pt x="3796" y="0"/>
                  </a:moveTo>
                  <a:cubicBezTo>
                    <a:pt x="2663" y="0"/>
                    <a:pt x="1461" y="554"/>
                    <a:pt x="286" y="1246"/>
                  </a:cubicBezTo>
                  <a:cubicBezTo>
                    <a:pt x="108" y="1353"/>
                    <a:pt x="1" y="1603"/>
                    <a:pt x="48" y="1805"/>
                  </a:cubicBezTo>
                  <a:cubicBezTo>
                    <a:pt x="120" y="2079"/>
                    <a:pt x="179" y="2306"/>
                    <a:pt x="239" y="2591"/>
                  </a:cubicBezTo>
                  <a:cubicBezTo>
                    <a:pt x="285" y="2787"/>
                    <a:pt x="476" y="2961"/>
                    <a:pt x="661" y="2961"/>
                  </a:cubicBezTo>
                  <a:cubicBezTo>
                    <a:pt x="667" y="2961"/>
                    <a:pt x="673" y="2961"/>
                    <a:pt x="679" y="2960"/>
                  </a:cubicBezTo>
                  <a:cubicBezTo>
                    <a:pt x="2049" y="2841"/>
                    <a:pt x="3465" y="2306"/>
                    <a:pt x="4656" y="1805"/>
                  </a:cubicBezTo>
                  <a:cubicBezTo>
                    <a:pt x="4823" y="1722"/>
                    <a:pt x="4906" y="1520"/>
                    <a:pt x="4870" y="1305"/>
                  </a:cubicBezTo>
                  <a:cubicBezTo>
                    <a:pt x="4787" y="1020"/>
                    <a:pt x="4751" y="782"/>
                    <a:pt x="4668" y="484"/>
                  </a:cubicBezTo>
                  <a:cubicBezTo>
                    <a:pt x="4632" y="270"/>
                    <a:pt x="4430" y="55"/>
                    <a:pt x="4251" y="31"/>
                  </a:cubicBezTo>
                  <a:cubicBezTo>
                    <a:pt x="4101" y="10"/>
                    <a:pt x="3949" y="0"/>
                    <a:pt x="37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73"/>
            <p:cNvSpPr/>
            <p:nvPr/>
          </p:nvSpPr>
          <p:spPr>
            <a:xfrm>
              <a:off x="12175025" y="3826425"/>
              <a:ext cx="409900" cy="220450"/>
            </a:xfrm>
            <a:custGeom>
              <a:rect b="b" l="l" r="r" t="t"/>
              <a:pathLst>
                <a:path extrusionOk="0" h="8818" w="16396">
                  <a:moveTo>
                    <a:pt x="834" y="0"/>
                  </a:moveTo>
                  <a:cubicBezTo>
                    <a:pt x="721" y="0"/>
                    <a:pt x="620" y="19"/>
                    <a:pt x="536" y="63"/>
                  </a:cubicBezTo>
                  <a:cubicBezTo>
                    <a:pt x="0" y="349"/>
                    <a:pt x="238" y="1182"/>
                    <a:pt x="369" y="1646"/>
                  </a:cubicBezTo>
                  <a:cubicBezTo>
                    <a:pt x="608" y="2492"/>
                    <a:pt x="1108" y="3254"/>
                    <a:pt x="1846" y="3742"/>
                  </a:cubicBezTo>
                  <a:cubicBezTo>
                    <a:pt x="3596" y="4920"/>
                    <a:pt x="6096" y="4409"/>
                    <a:pt x="7835" y="5599"/>
                  </a:cubicBezTo>
                  <a:cubicBezTo>
                    <a:pt x="8478" y="6040"/>
                    <a:pt x="8966" y="6659"/>
                    <a:pt x="9549" y="7183"/>
                  </a:cubicBezTo>
                  <a:cubicBezTo>
                    <a:pt x="10725" y="8230"/>
                    <a:pt x="12294" y="8818"/>
                    <a:pt x="13868" y="8818"/>
                  </a:cubicBezTo>
                  <a:cubicBezTo>
                    <a:pt x="14192" y="8818"/>
                    <a:pt x="14515" y="8793"/>
                    <a:pt x="14836" y="8742"/>
                  </a:cubicBezTo>
                  <a:cubicBezTo>
                    <a:pt x="15443" y="8659"/>
                    <a:pt x="16110" y="8385"/>
                    <a:pt x="16276" y="7790"/>
                  </a:cubicBezTo>
                  <a:cubicBezTo>
                    <a:pt x="16395" y="7349"/>
                    <a:pt x="16193" y="6885"/>
                    <a:pt x="15967" y="6468"/>
                  </a:cubicBezTo>
                  <a:cubicBezTo>
                    <a:pt x="15145" y="4944"/>
                    <a:pt x="14205" y="3420"/>
                    <a:pt x="12740" y="2539"/>
                  </a:cubicBezTo>
                  <a:cubicBezTo>
                    <a:pt x="11633" y="1884"/>
                    <a:pt x="10323" y="1646"/>
                    <a:pt x="9061" y="1420"/>
                  </a:cubicBezTo>
                  <a:cubicBezTo>
                    <a:pt x="8543" y="1329"/>
                    <a:pt x="8105" y="1306"/>
                    <a:pt x="7683" y="1306"/>
                  </a:cubicBezTo>
                  <a:cubicBezTo>
                    <a:pt x="7260" y="1306"/>
                    <a:pt x="6852" y="1329"/>
                    <a:pt x="6397" y="1329"/>
                  </a:cubicBezTo>
                  <a:cubicBezTo>
                    <a:pt x="5595" y="1329"/>
                    <a:pt x="4643" y="1257"/>
                    <a:pt x="3191" y="860"/>
                  </a:cubicBezTo>
                  <a:cubicBezTo>
                    <a:pt x="2659" y="707"/>
                    <a:pt x="1521" y="0"/>
                    <a:pt x="834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73"/>
            <p:cNvSpPr/>
            <p:nvPr/>
          </p:nvSpPr>
          <p:spPr>
            <a:xfrm>
              <a:off x="12198825" y="3844050"/>
              <a:ext cx="60450" cy="38675"/>
            </a:xfrm>
            <a:custGeom>
              <a:rect b="b" l="l" r="r" t="t"/>
              <a:pathLst>
                <a:path extrusionOk="0" h="1547" w="2418">
                  <a:moveTo>
                    <a:pt x="96" y="1"/>
                  </a:moveTo>
                  <a:cubicBezTo>
                    <a:pt x="37" y="1"/>
                    <a:pt x="1" y="60"/>
                    <a:pt x="1" y="120"/>
                  </a:cubicBezTo>
                  <a:cubicBezTo>
                    <a:pt x="37" y="489"/>
                    <a:pt x="299" y="858"/>
                    <a:pt x="680" y="1120"/>
                  </a:cubicBezTo>
                  <a:cubicBezTo>
                    <a:pt x="1013" y="1310"/>
                    <a:pt x="1382" y="1418"/>
                    <a:pt x="1799" y="1525"/>
                  </a:cubicBezTo>
                  <a:cubicBezTo>
                    <a:pt x="1840" y="1533"/>
                    <a:pt x="1915" y="1547"/>
                    <a:pt x="1997" y="1547"/>
                  </a:cubicBezTo>
                  <a:cubicBezTo>
                    <a:pt x="2033" y="1547"/>
                    <a:pt x="2071" y="1544"/>
                    <a:pt x="2108" y="1537"/>
                  </a:cubicBezTo>
                  <a:cubicBezTo>
                    <a:pt x="2168" y="1525"/>
                    <a:pt x="2239" y="1489"/>
                    <a:pt x="2287" y="1453"/>
                  </a:cubicBezTo>
                  <a:cubicBezTo>
                    <a:pt x="2418" y="1287"/>
                    <a:pt x="2323" y="1060"/>
                    <a:pt x="2275" y="965"/>
                  </a:cubicBezTo>
                  <a:cubicBezTo>
                    <a:pt x="2248" y="921"/>
                    <a:pt x="2209" y="896"/>
                    <a:pt x="2166" y="896"/>
                  </a:cubicBezTo>
                  <a:cubicBezTo>
                    <a:pt x="2151" y="896"/>
                    <a:pt x="2136" y="899"/>
                    <a:pt x="2120" y="906"/>
                  </a:cubicBezTo>
                  <a:cubicBezTo>
                    <a:pt x="2061" y="941"/>
                    <a:pt x="2037" y="1001"/>
                    <a:pt x="2061" y="1060"/>
                  </a:cubicBezTo>
                  <a:cubicBezTo>
                    <a:pt x="2120" y="1191"/>
                    <a:pt x="2144" y="1263"/>
                    <a:pt x="2108" y="1310"/>
                  </a:cubicBezTo>
                  <a:cubicBezTo>
                    <a:pt x="2096" y="1336"/>
                    <a:pt x="2062" y="1348"/>
                    <a:pt x="2012" y="1348"/>
                  </a:cubicBezTo>
                  <a:cubicBezTo>
                    <a:pt x="1969" y="1348"/>
                    <a:pt x="1913" y="1339"/>
                    <a:pt x="1846" y="1322"/>
                  </a:cubicBezTo>
                  <a:cubicBezTo>
                    <a:pt x="1453" y="1227"/>
                    <a:pt x="1096" y="1132"/>
                    <a:pt x="799" y="941"/>
                  </a:cubicBezTo>
                  <a:cubicBezTo>
                    <a:pt x="453" y="727"/>
                    <a:pt x="251" y="417"/>
                    <a:pt x="215" y="108"/>
                  </a:cubicBezTo>
                  <a:cubicBezTo>
                    <a:pt x="215" y="48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73"/>
            <p:cNvSpPr/>
            <p:nvPr/>
          </p:nvSpPr>
          <p:spPr>
            <a:xfrm>
              <a:off x="12202700" y="3979975"/>
              <a:ext cx="166725" cy="90675"/>
            </a:xfrm>
            <a:custGeom>
              <a:rect b="b" l="l" r="r" t="t"/>
              <a:pathLst>
                <a:path extrusionOk="0" h="3627" w="6669">
                  <a:moveTo>
                    <a:pt x="5772" y="0"/>
                  </a:moveTo>
                  <a:cubicBezTo>
                    <a:pt x="5553" y="0"/>
                    <a:pt x="5323" y="58"/>
                    <a:pt x="5108" y="148"/>
                  </a:cubicBezTo>
                  <a:cubicBezTo>
                    <a:pt x="4739" y="291"/>
                    <a:pt x="4418" y="517"/>
                    <a:pt x="4096" y="707"/>
                  </a:cubicBezTo>
                  <a:cubicBezTo>
                    <a:pt x="3156" y="1267"/>
                    <a:pt x="1644" y="1279"/>
                    <a:pt x="870" y="2005"/>
                  </a:cubicBezTo>
                  <a:cubicBezTo>
                    <a:pt x="1" y="2827"/>
                    <a:pt x="1370" y="3601"/>
                    <a:pt x="2191" y="3624"/>
                  </a:cubicBezTo>
                  <a:cubicBezTo>
                    <a:pt x="2228" y="3626"/>
                    <a:pt x="2265" y="3627"/>
                    <a:pt x="2302" y="3627"/>
                  </a:cubicBezTo>
                  <a:cubicBezTo>
                    <a:pt x="2802" y="3627"/>
                    <a:pt x="3310" y="3480"/>
                    <a:pt x="3787" y="3303"/>
                  </a:cubicBezTo>
                  <a:cubicBezTo>
                    <a:pt x="4561" y="3005"/>
                    <a:pt x="5275" y="2553"/>
                    <a:pt x="5870" y="2017"/>
                  </a:cubicBezTo>
                  <a:cubicBezTo>
                    <a:pt x="6180" y="1743"/>
                    <a:pt x="6466" y="1422"/>
                    <a:pt x="6573" y="1053"/>
                  </a:cubicBezTo>
                  <a:cubicBezTo>
                    <a:pt x="6668" y="695"/>
                    <a:pt x="6573" y="279"/>
                    <a:pt x="6216" y="100"/>
                  </a:cubicBezTo>
                  <a:cubicBezTo>
                    <a:pt x="6081" y="30"/>
                    <a:pt x="5929" y="0"/>
                    <a:pt x="5772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73"/>
            <p:cNvSpPr/>
            <p:nvPr/>
          </p:nvSpPr>
          <p:spPr>
            <a:xfrm>
              <a:off x="12317300" y="3989425"/>
              <a:ext cx="42900" cy="38600"/>
            </a:xfrm>
            <a:custGeom>
              <a:rect b="b" l="l" r="r" t="t"/>
              <a:pathLst>
                <a:path extrusionOk="0" h="1544" w="1716">
                  <a:moveTo>
                    <a:pt x="1253" y="1"/>
                  </a:moveTo>
                  <a:cubicBezTo>
                    <a:pt x="1229" y="1"/>
                    <a:pt x="1204" y="3"/>
                    <a:pt x="1179" y="8"/>
                  </a:cubicBezTo>
                  <a:cubicBezTo>
                    <a:pt x="1024" y="20"/>
                    <a:pt x="894" y="91"/>
                    <a:pt x="774" y="175"/>
                  </a:cubicBezTo>
                  <a:cubicBezTo>
                    <a:pt x="715" y="198"/>
                    <a:pt x="703" y="258"/>
                    <a:pt x="727" y="317"/>
                  </a:cubicBezTo>
                  <a:cubicBezTo>
                    <a:pt x="751" y="358"/>
                    <a:pt x="787" y="377"/>
                    <a:pt x="826" y="377"/>
                  </a:cubicBezTo>
                  <a:cubicBezTo>
                    <a:pt x="844" y="377"/>
                    <a:pt x="863" y="373"/>
                    <a:pt x="882" y="365"/>
                  </a:cubicBezTo>
                  <a:cubicBezTo>
                    <a:pt x="989" y="305"/>
                    <a:pt x="1096" y="246"/>
                    <a:pt x="1191" y="234"/>
                  </a:cubicBezTo>
                  <a:cubicBezTo>
                    <a:pt x="1211" y="229"/>
                    <a:pt x="1231" y="227"/>
                    <a:pt x="1252" y="227"/>
                  </a:cubicBezTo>
                  <a:cubicBezTo>
                    <a:pt x="1328" y="227"/>
                    <a:pt x="1399" y="261"/>
                    <a:pt x="1417" y="317"/>
                  </a:cubicBezTo>
                  <a:cubicBezTo>
                    <a:pt x="1465" y="389"/>
                    <a:pt x="1417" y="508"/>
                    <a:pt x="1358" y="615"/>
                  </a:cubicBezTo>
                  <a:cubicBezTo>
                    <a:pt x="1263" y="794"/>
                    <a:pt x="1167" y="972"/>
                    <a:pt x="1024" y="1103"/>
                  </a:cubicBezTo>
                  <a:cubicBezTo>
                    <a:pt x="903" y="1247"/>
                    <a:pt x="730" y="1319"/>
                    <a:pt x="591" y="1319"/>
                  </a:cubicBezTo>
                  <a:cubicBezTo>
                    <a:pt x="581" y="1319"/>
                    <a:pt x="570" y="1318"/>
                    <a:pt x="560" y="1318"/>
                  </a:cubicBezTo>
                  <a:cubicBezTo>
                    <a:pt x="405" y="1306"/>
                    <a:pt x="239" y="1187"/>
                    <a:pt x="227" y="1020"/>
                  </a:cubicBezTo>
                  <a:cubicBezTo>
                    <a:pt x="227" y="960"/>
                    <a:pt x="167" y="913"/>
                    <a:pt x="108" y="913"/>
                  </a:cubicBezTo>
                  <a:cubicBezTo>
                    <a:pt x="48" y="913"/>
                    <a:pt x="1" y="972"/>
                    <a:pt x="1" y="1032"/>
                  </a:cubicBezTo>
                  <a:cubicBezTo>
                    <a:pt x="24" y="1282"/>
                    <a:pt x="239" y="1508"/>
                    <a:pt x="524" y="1544"/>
                  </a:cubicBezTo>
                  <a:cubicBezTo>
                    <a:pt x="584" y="1544"/>
                    <a:pt x="655" y="1544"/>
                    <a:pt x="715" y="1520"/>
                  </a:cubicBezTo>
                  <a:cubicBezTo>
                    <a:pt x="882" y="1496"/>
                    <a:pt x="1048" y="1401"/>
                    <a:pt x="1191" y="1270"/>
                  </a:cubicBezTo>
                  <a:cubicBezTo>
                    <a:pt x="1358" y="1127"/>
                    <a:pt x="1477" y="913"/>
                    <a:pt x="1560" y="722"/>
                  </a:cubicBezTo>
                  <a:cubicBezTo>
                    <a:pt x="1608" y="627"/>
                    <a:pt x="1715" y="425"/>
                    <a:pt x="1620" y="234"/>
                  </a:cubicBezTo>
                  <a:cubicBezTo>
                    <a:pt x="1558" y="99"/>
                    <a:pt x="1415" y="1"/>
                    <a:pt x="1253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73"/>
            <p:cNvSpPr/>
            <p:nvPr/>
          </p:nvSpPr>
          <p:spPr>
            <a:xfrm>
              <a:off x="12260750" y="4023850"/>
              <a:ext cx="18475" cy="32450"/>
            </a:xfrm>
            <a:custGeom>
              <a:rect b="b" l="l" r="r" t="t"/>
              <a:pathLst>
                <a:path extrusionOk="0" h="1298" w="739">
                  <a:moveTo>
                    <a:pt x="167" y="0"/>
                  </a:moveTo>
                  <a:cubicBezTo>
                    <a:pt x="108" y="0"/>
                    <a:pt x="48" y="48"/>
                    <a:pt x="48" y="107"/>
                  </a:cubicBezTo>
                  <a:cubicBezTo>
                    <a:pt x="0" y="536"/>
                    <a:pt x="179" y="976"/>
                    <a:pt x="524" y="1262"/>
                  </a:cubicBezTo>
                  <a:cubicBezTo>
                    <a:pt x="560" y="1298"/>
                    <a:pt x="584" y="1298"/>
                    <a:pt x="619" y="1298"/>
                  </a:cubicBezTo>
                  <a:cubicBezTo>
                    <a:pt x="643" y="1274"/>
                    <a:pt x="655" y="1274"/>
                    <a:pt x="691" y="1250"/>
                  </a:cubicBezTo>
                  <a:cubicBezTo>
                    <a:pt x="739" y="1191"/>
                    <a:pt x="715" y="1131"/>
                    <a:pt x="679" y="1084"/>
                  </a:cubicBezTo>
                  <a:cubicBezTo>
                    <a:pt x="393" y="857"/>
                    <a:pt x="238" y="476"/>
                    <a:pt x="274" y="119"/>
                  </a:cubicBezTo>
                  <a:cubicBezTo>
                    <a:pt x="274" y="60"/>
                    <a:pt x="227" y="0"/>
                    <a:pt x="167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73"/>
            <p:cNvSpPr/>
            <p:nvPr/>
          </p:nvSpPr>
          <p:spPr>
            <a:xfrm>
              <a:off x="12219075" y="4036400"/>
              <a:ext cx="164625" cy="98975"/>
            </a:xfrm>
            <a:custGeom>
              <a:rect b="b" l="l" r="r" t="t"/>
              <a:pathLst>
                <a:path extrusionOk="0" h="3959" w="6585">
                  <a:moveTo>
                    <a:pt x="6013" y="1"/>
                  </a:moveTo>
                  <a:cubicBezTo>
                    <a:pt x="5792" y="1"/>
                    <a:pt x="5581" y="146"/>
                    <a:pt x="5394" y="284"/>
                  </a:cubicBezTo>
                  <a:cubicBezTo>
                    <a:pt x="4846" y="653"/>
                    <a:pt x="4215" y="927"/>
                    <a:pt x="3608" y="1117"/>
                  </a:cubicBezTo>
                  <a:cubicBezTo>
                    <a:pt x="3025" y="1296"/>
                    <a:pt x="2441" y="1415"/>
                    <a:pt x="1846" y="1522"/>
                  </a:cubicBezTo>
                  <a:cubicBezTo>
                    <a:pt x="1429" y="1594"/>
                    <a:pt x="929" y="1582"/>
                    <a:pt x="536" y="1748"/>
                  </a:cubicBezTo>
                  <a:cubicBezTo>
                    <a:pt x="155" y="1903"/>
                    <a:pt x="0" y="2403"/>
                    <a:pt x="24" y="2784"/>
                  </a:cubicBezTo>
                  <a:cubicBezTo>
                    <a:pt x="36" y="3272"/>
                    <a:pt x="393" y="3737"/>
                    <a:pt x="870" y="3891"/>
                  </a:cubicBezTo>
                  <a:cubicBezTo>
                    <a:pt x="1014" y="3940"/>
                    <a:pt x="1160" y="3959"/>
                    <a:pt x="1308" y="3959"/>
                  </a:cubicBezTo>
                  <a:cubicBezTo>
                    <a:pt x="1525" y="3959"/>
                    <a:pt x="1745" y="3917"/>
                    <a:pt x="1965" y="3868"/>
                  </a:cubicBezTo>
                  <a:cubicBezTo>
                    <a:pt x="3013" y="3665"/>
                    <a:pt x="4025" y="3260"/>
                    <a:pt x="4930" y="2713"/>
                  </a:cubicBezTo>
                  <a:cubicBezTo>
                    <a:pt x="5596" y="2308"/>
                    <a:pt x="6251" y="1760"/>
                    <a:pt x="6489" y="1010"/>
                  </a:cubicBezTo>
                  <a:cubicBezTo>
                    <a:pt x="6549" y="832"/>
                    <a:pt x="6585" y="629"/>
                    <a:pt x="6537" y="439"/>
                  </a:cubicBezTo>
                  <a:cubicBezTo>
                    <a:pt x="6489" y="236"/>
                    <a:pt x="6347" y="58"/>
                    <a:pt x="6156" y="22"/>
                  </a:cubicBezTo>
                  <a:cubicBezTo>
                    <a:pt x="6108" y="7"/>
                    <a:pt x="6060" y="1"/>
                    <a:pt x="6013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73"/>
            <p:cNvSpPr/>
            <p:nvPr/>
          </p:nvSpPr>
          <p:spPr>
            <a:xfrm>
              <a:off x="12344100" y="4049000"/>
              <a:ext cx="31875" cy="35800"/>
            </a:xfrm>
            <a:custGeom>
              <a:rect b="b" l="l" r="r" t="t"/>
              <a:pathLst>
                <a:path extrusionOk="0" h="1432" w="1275">
                  <a:moveTo>
                    <a:pt x="936" y="0"/>
                  </a:moveTo>
                  <a:cubicBezTo>
                    <a:pt x="899" y="0"/>
                    <a:pt x="863" y="6"/>
                    <a:pt x="834" y="18"/>
                  </a:cubicBezTo>
                  <a:cubicBezTo>
                    <a:pt x="774" y="54"/>
                    <a:pt x="750" y="113"/>
                    <a:pt x="774" y="173"/>
                  </a:cubicBezTo>
                  <a:cubicBezTo>
                    <a:pt x="801" y="217"/>
                    <a:pt x="840" y="241"/>
                    <a:pt x="883" y="241"/>
                  </a:cubicBezTo>
                  <a:cubicBezTo>
                    <a:pt x="898" y="241"/>
                    <a:pt x="913" y="238"/>
                    <a:pt x="929" y="232"/>
                  </a:cubicBezTo>
                  <a:cubicBezTo>
                    <a:pt x="933" y="224"/>
                    <a:pt x="935" y="222"/>
                    <a:pt x="938" y="222"/>
                  </a:cubicBezTo>
                  <a:cubicBezTo>
                    <a:pt x="942" y="222"/>
                    <a:pt x="945" y="232"/>
                    <a:pt x="953" y="232"/>
                  </a:cubicBezTo>
                  <a:cubicBezTo>
                    <a:pt x="988" y="244"/>
                    <a:pt x="1000" y="256"/>
                    <a:pt x="1012" y="292"/>
                  </a:cubicBezTo>
                  <a:cubicBezTo>
                    <a:pt x="1048" y="363"/>
                    <a:pt x="1012" y="435"/>
                    <a:pt x="1000" y="506"/>
                  </a:cubicBezTo>
                  <a:cubicBezTo>
                    <a:pt x="953" y="673"/>
                    <a:pt x="881" y="828"/>
                    <a:pt x="798" y="959"/>
                  </a:cubicBezTo>
                  <a:cubicBezTo>
                    <a:pt x="714" y="1066"/>
                    <a:pt x="655" y="1137"/>
                    <a:pt x="584" y="1185"/>
                  </a:cubicBezTo>
                  <a:cubicBezTo>
                    <a:pt x="532" y="1211"/>
                    <a:pt x="468" y="1230"/>
                    <a:pt x="410" y="1230"/>
                  </a:cubicBezTo>
                  <a:cubicBezTo>
                    <a:pt x="387" y="1230"/>
                    <a:pt x="365" y="1227"/>
                    <a:pt x="345" y="1221"/>
                  </a:cubicBezTo>
                  <a:cubicBezTo>
                    <a:pt x="286" y="1197"/>
                    <a:pt x="226" y="1137"/>
                    <a:pt x="226" y="1078"/>
                  </a:cubicBezTo>
                  <a:cubicBezTo>
                    <a:pt x="226" y="1006"/>
                    <a:pt x="179" y="959"/>
                    <a:pt x="119" y="959"/>
                  </a:cubicBezTo>
                  <a:cubicBezTo>
                    <a:pt x="48" y="959"/>
                    <a:pt x="0" y="1006"/>
                    <a:pt x="0" y="1066"/>
                  </a:cubicBezTo>
                  <a:cubicBezTo>
                    <a:pt x="0" y="1221"/>
                    <a:pt x="119" y="1375"/>
                    <a:pt x="286" y="1423"/>
                  </a:cubicBezTo>
                  <a:cubicBezTo>
                    <a:pt x="322" y="1429"/>
                    <a:pt x="360" y="1432"/>
                    <a:pt x="399" y="1432"/>
                  </a:cubicBezTo>
                  <a:cubicBezTo>
                    <a:pt x="438" y="1432"/>
                    <a:pt x="476" y="1429"/>
                    <a:pt x="512" y="1423"/>
                  </a:cubicBezTo>
                  <a:cubicBezTo>
                    <a:pt x="584" y="1399"/>
                    <a:pt x="643" y="1375"/>
                    <a:pt x="703" y="1363"/>
                  </a:cubicBezTo>
                  <a:cubicBezTo>
                    <a:pt x="822" y="1280"/>
                    <a:pt x="917" y="1161"/>
                    <a:pt x="976" y="1078"/>
                  </a:cubicBezTo>
                  <a:cubicBezTo>
                    <a:pt x="1072" y="911"/>
                    <a:pt x="1155" y="744"/>
                    <a:pt x="1215" y="566"/>
                  </a:cubicBezTo>
                  <a:cubicBezTo>
                    <a:pt x="1238" y="482"/>
                    <a:pt x="1274" y="351"/>
                    <a:pt x="1226" y="208"/>
                  </a:cubicBezTo>
                  <a:cubicBezTo>
                    <a:pt x="1191" y="125"/>
                    <a:pt x="1119" y="54"/>
                    <a:pt x="1048" y="18"/>
                  </a:cubicBezTo>
                  <a:cubicBezTo>
                    <a:pt x="1012" y="6"/>
                    <a:pt x="973" y="0"/>
                    <a:pt x="936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73"/>
            <p:cNvSpPr/>
            <p:nvPr/>
          </p:nvSpPr>
          <p:spPr>
            <a:xfrm>
              <a:off x="12279200" y="4080650"/>
              <a:ext cx="22350" cy="36075"/>
            </a:xfrm>
            <a:custGeom>
              <a:rect b="b" l="l" r="r" t="t"/>
              <a:pathLst>
                <a:path extrusionOk="0" h="1443" w="894">
                  <a:moveTo>
                    <a:pt x="114" y="0"/>
                  </a:moveTo>
                  <a:cubicBezTo>
                    <a:pt x="108" y="0"/>
                    <a:pt x="102" y="1"/>
                    <a:pt x="96" y="2"/>
                  </a:cubicBezTo>
                  <a:cubicBezTo>
                    <a:pt x="36" y="14"/>
                    <a:pt x="1" y="74"/>
                    <a:pt x="12" y="133"/>
                  </a:cubicBezTo>
                  <a:cubicBezTo>
                    <a:pt x="84" y="633"/>
                    <a:pt x="322" y="1086"/>
                    <a:pt x="691" y="1419"/>
                  </a:cubicBezTo>
                  <a:cubicBezTo>
                    <a:pt x="727" y="1443"/>
                    <a:pt x="774" y="1443"/>
                    <a:pt x="798" y="1443"/>
                  </a:cubicBezTo>
                  <a:cubicBezTo>
                    <a:pt x="810" y="1443"/>
                    <a:pt x="846" y="1431"/>
                    <a:pt x="846" y="1407"/>
                  </a:cubicBezTo>
                  <a:cubicBezTo>
                    <a:pt x="894" y="1359"/>
                    <a:pt x="894" y="1288"/>
                    <a:pt x="846" y="1240"/>
                  </a:cubicBezTo>
                  <a:cubicBezTo>
                    <a:pt x="513" y="943"/>
                    <a:pt x="298" y="526"/>
                    <a:pt x="239" y="97"/>
                  </a:cubicBezTo>
                  <a:cubicBezTo>
                    <a:pt x="217" y="44"/>
                    <a:pt x="167" y="0"/>
                    <a:pt x="114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73"/>
            <p:cNvSpPr/>
            <p:nvPr/>
          </p:nvSpPr>
          <p:spPr>
            <a:xfrm>
              <a:off x="12224725" y="4103900"/>
              <a:ext cx="163750" cy="91175"/>
            </a:xfrm>
            <a:custGeom>
              <a:rect b="b" l="l" r="r" t="t"/>
              <a:pathLst>
                <a:path extrusionOk="0" h="3647" w="6550">
                  <a:moveTo>
                    <a:pt x="5894" y="1"/>
                  </a:moveTo>
                  <a:cubicBezTo>
                    <a:pt x="5704" y="1"/>
                    <a:pt x="5513" y="60"/>
                    <a:pt x="5311" y="120"/>
                  </a:cubicBezTo>
                  <a:cubicBezTo>
                    <a:pt x="4513" y="382"/>
                    <a:pt x="3751" y="787"/>
                    <a:pt x="2965" y="1096"/>
                  </a:cubicBezTo>
                  <a:cubicBezTo>
                    <a:pt x="2596" y="1251"/>
                    <a:pt x="2191" y="1382"/>
                    <a:pt x="1787" y="1465"/>
                  </a:cubicBezTo>
                  <a:cubicBezTo>
                    <a:pt x="1584" y="1513"/>
                    <a:pt x="1370" y="1561"/>
                    <a:pt x="1168" y="1572"/>
                  </a:cubicBezTo>
                  <a:cubicBezTo>
                    <a:pt x="1140" y="1574"/>
                    <a:pt x="1111" y="1575"/>
                    <a:pt x="1081" y="1575"/>
                  </a:cubicBezTo>
                  <a:cubicBezTo>
                    <a:pt x="988" y="1575"/>
                    <a:pt x="887" y="1568"/>
                    <a:pt x="791" y="1568"/>
                  </a:cubicBezTo>
                  <a:cubicBezTo>
                    <a:pt x="722" y="1568"/>
                    <a:pt x="655" y="1572"/>
                    <a:pt x="596" y="1584"/>
                  </a:cubicBezTo>
                  <a:cubicBezTo>
                    <a:pt x="1" y="1739"/>
                    <a:pt x="358" y="2823"/>
                    <a:pt x="644" y="3120"/>
                  </a:cubicBezTo>
                  <a:cubicBezTo>
                    <a:pt x="987" y="3497"/>
                    <a:pt x="1515" y="3647"/>
                    <a:pt x="2019" y="3647"/>
                  </a:cubicBezTo>
                  <a:cubicBezTo>
                    <a:pt x="2057" y="3647"/>
                    <a:pt x="2094" y="3646"/>
                    <a:pt x="2132" y="3644"/>
                  </a:cubicBezTo>
                  <a:cubicBezTo>
                    <a:pt x="2668" y="3608"/>
                    <a:pt x="3192" y="3406"/>
                    <a:pt x="3680" y="3180"/>
                  </a:cubicBezTo>
                  <a:cubicBezTo>
                    <a:pt x="4644" y="2739"/>
                    <a:pt x="5585" y="2144"/>
                    <a:pt x="6228" y="1287"/>
                  </a:cubicBezTo>
                  <a:cubicBezTo>
                    <a:pt x="6323" y="1144"/>
                    <a:pt x="6442" y="977"/>
                    <a:pt x="6490" y="787"/>
                  </a:cubicBezTo>
                  <a:cubicBezTo>
                    <a:pt x="6549" y="608"/>
                    <a:pt x="6537" y="382"/>
                    <a:pt x="6418" y="239"/>
                  </a:cubicBezTo>
                  <a:cubicBezTo>
                    <a:pt x="6299" y="84"/>
                    <a:pt x="6085" y="1"/>
                    <a:pt x="5894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73"/>
            <p:cNvSpPr/>
            <p:nvPr/>
          </p:nvSpPr>
          <p:spPr>
            <a:xfrm>
              <a:off x="12346475" y="4121575"/>
              <a:ext cx="35750" cy="22850"/>
            </a:xfrm>
            <a:custGeom>
              <a:rect b="b" l="l" r="r" t="t"/>
              <a:pathLst>
                <a:path extrusionOk="0" h="914" w="1430">
                  <a:moveTo>
                    <a:pt x="1296" y="1"/>
                  </a:moveTo>
                  <a:cubicBezTo>
                    <a:pt x="1251" y="1"/>
                    <a:pt x="1212" y="33"/>
                    <a:pt x="1203" y="80"/>
                  </a:cubicBezTo>
                  <a:cubicBezTo>
                    <a:pt x="1155" y="246"/>
                    <a:pt x="1084" y="389"/>
                    <a:pt x="977" y="520"/>
                  </a:cubicBezTo>
                  <a:cubicBezTo>
                    <a:pt x="905" y="615"/>
                    <a:pt x="846" y="675"/>
                    <a:pt x="774" y="687"/>
                  </a:cubicBezTo>
                  <a:cubicBezTo>
                    <a:pt x="751" y="694"/>
                    <a:pt x="726" y="697"/>
                    <a:pt x="700" y="697"/>
                  </a:cubicBezTo>
                  <a:cubicBezTo>
                    <a:pt x="597" y="697"/>
                    <a:pt x="484" y="642"/>
                    <a:pt x="417" y="556"/>
                  </a:cubicBezTo>
                  <a:cubicBezTo>
                    <a:pt x="322" y="437"/>
                    <a:pt x="262" y="270"/>
                    <a:pt x="238" y="127"/>
                  </a:cubicBezTo>
                  <a:cubicBezTo>
                    <a:pt x="228" y="74"/>
                    <a:pt x="179" y="30"/>
                    <a:pt x="126" y="30"/>
                  </a:cubicBezTo>
                  <a:cubicBezTo>
                    <a:pt x="120" y="30"/>
                    <a:pt x="114" y="31"/>
                    <a:pt x="108" y="32"/>
                  </a:cubicBezTo>
                  <a:cubicBezTo>
                    <a:pt x="48" y="44"/>
                    <a:pt x="0" y="103"/>
                    <a:pt x="12" y="163"/>
                  </a:cubicBezTo>
                  <a:cubicBezTo>
                    <a:pt x="60" y="330"/>
                    <a:pt x="119" y="544"/>
                    <a:pt x="250" y="687"/>
                  </a:cubicBezTo>
                  <a:cubicBezTo>
                    <a:pt x="381" y="828"/>
                    <a:pt x="547" y="909"/>
                    <a:pt x="710" y="909"/>
                  </a:cubicBezTo>
                  <a:cubicBezTo>
                    <a:pt x="739" y="909"/>
                    <a:pt x="769" y="907"/>
                    <a:pt x="798" y="901"/>
                  </a:cubicBezTo>
                  <a:cubicBezTo>
                    <a:pt x="809" y="890"/>
                    <a:pt x="817" y="885"/>
                    <a:pt x="823" y="885"/>
                  </a:cubicBezTo>
                  <a:cubicBezTo>
                    <a:pt x="830" y="885"/>
                    <a:pt x="834" y="893"/>
                    <a:pt x="834" y="913"/>
                  </a:cubicBezTo>
                  <a:cubicBezTo>
                    <a:pt x="941" y="877"/>
                    <a:pt x="1036" y="794"/>
                    <a:pt x="1143" y="675"/>
                  </a:cubicBezTo>
                  <a:cubicBezTo>
                    <a:pt x="1274" y="508"/>
                    <a:pt x="1370" y="330"/>
                    <a:pt x="1417" y="139"/>
                  </a:cubicBezTo>
                  <a:cubicBezTo>
                    <a:pt x="1429" y="80"/>
                    <a:pt x="1393" y="20"/>
                    <a:pt x="1334" y="8"/>
                  </a:cubicBezTo>
                  <a:cubicBezTo>
                    <a:pt x="1321" y="3"/>
                    <a:pt x="1308" y="1"/>
                    <a:pt x="1296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73"/>
            <p:cNvSpPr/>
            <p:nvPr/>
          </p:nvSpPr>
          <p:spPr>
            <a:xfrm>
              <a:off x="12290225" y="4140950"/>
              <a:ext cx="27700" cy="31450"/>
            </a:xfrm>
            <a:custGeom>
              <a:rect b="b" l="l" r="r" t="t"/>
              <a:pathLst>
                <a:path extrusionOk="0" h="1258" w="1108">
                  <a:moveTo>
                    <a:pt x="139" y="1"/>
                  </a:moveTo>
                  <a:cubicBezTo>
                    <a:pt x="129" y="1"/>
                    <a:pt x="118" y="3"/>
                    <a:pt x="107" y="7"/>
                  </a:cubicBezTo>
                  <a:cubicBezTo>
                    <a:pt x="48" y="19"/>
                    <a:pt x="0" y="79"/>
                    <a:pt x="12" y="138"/>
                  </a:cubicBezTo>
                  <a:cubicBezTo>
                    <a:pt x="60" y="329"/>
                    <a:pt x="131" y="614"/>
                    <a:pt x="298" y="852"/>
                  </a:cubicBezTo>
                  <a:cubicBezTo>
                    <a:pt x="464" y="1091"/>
                    <a:pt x="726" y="1233"/>
                    <a:pt x="988" y="1257"/>
                  </a:cubicBezTo>
                  <a:lnTo>
                    <a:pt x="1012" y="1257"/>
                  </a:lnTo>
                  <a:cubicBezTo>
                    <a:pt x="1072" y="1257"/>
                    <a:pt x="1107" y="1210"/>
                    <a:pt x="1107" y="1150"/>
                  </a:cubicBezTo>
                  <a:cubicBezTo>
                    <a:pt x="1107" y="1091"/>
                    <a:pt x="1060" y="1031"/>
                    <a:pt x="1000" y="1031"/>
                  </a:cubicBezTo>
                  <a:cubicBezTo>
                    <a:pt x="810" y="1019"/>
                    <a:pt x="607" y="912"/>
                    <a:pt x="476" y="721"/>
                  </a:cubicBezTo>
                  <a:cubicBezTo>
                    <a:pt x="369" y="567"/>
                    <a:pt x="298" y="376"/>
                    <a:pt x="238" y="90"/>
                  </a:cubicBezTo>
                  <a:cubicBezTo>
                    <a:pt x="228" y="42"/>
                    <a:pt x="187" y="1"/>
                    <a:pt x="139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73"/>
            <p:cNvSpPr/>
            <p:nvPr/>
          </p:nvSpPr>
          <p:spPr>
            <a:xfrm>
              <a:off x="12277175" y="4138975"/>
              <a:ext cx="145225" cy="118075"/>
            </a:xfrm>
            <a:custGeom>
              <a:rect b="b" l="l" r="r" t="t"/>
              <a:pathLst>
                <a:path extrusionOk="0" h="4723" w="5809">
                  <a:moveTo>
                    <a:pt x="5175" y="1"/>
                  </a:moveTo>
                  <a:cubicBezTo>
                    <a:pt x="4937" y="1"/>
                    <a:pt x="4683" y="108"/>
                    <a:pt x="4463" y="229"/>
                  </a:cubicBezTo>
                  <a:cubicBezTo>
                    <a:pt x="3975" y="515"/>
                    <a:pt x="3534" y="872"/>
                    <a:pt x="3082" y="1205"/>
                  </a:cubicBezTo>
                  <a:cubicBezTo>
                    <a:pt x="2701" y="1503"/>
                    <a:pt x="2308" y="1824"/>
                    <a:pt x="1903" y="2086"/>
                  </a:cubicBezTo>
                  <a:cubicBezTo>
                    <a:pt x="1522" y="2336"/>
                    <a:pt x="1022" y="2491"/>
                    <a:pt x="724" y="2836"/>
                  </a:cubicBezTo>
                  <a:cubicBezTo>
                    <a:pt x="1" y="3652"/>
                    <a:pt x="1105" y="4722"/>
                    <a:pt x="1751" y="4722"/>
                  </a:cubicBezTo>
                  <a:cubicBezTo>
                    <a:pt x="1774" y="4722"/>
                    <a:pt x="1798" y="4721"/>
                    <a:pt x="1820" y="4718"/>
                  </a:cubicBezTo>
                  <a:cubicBezTo>
                    <a:pt x="2760" y="4610"/>
                    <a:pt x="3630" y="3753"/>
                    <a:pt x="4249" y="3265"/>
                  </a:cubicBezTo>
                  <a:cubicBezTo>
                    <a:pt x="4892" y="2741"/>
                    <a:pt x="5404" y="2039"/>
                    <a:pt x="5689" y="1253"/>
                  </a:cubicBezTo>
                  <a:cubicBezTo>
                    <a:pt x="5749" y="1062"/>
                    <a:pt x="5808" y="872"/>
                    <a:pt x="5808" y="658"/>
                  </a:cubicBezTo>
                  <a:cubicBezTo>
                    <a:pt x="5797" y="455"/>
                    <a:pt x="5713" y="241"/>
                    <a:pt x="5558" y="122"/>
                  </a:cubicBezTo>
                  <a:cubicBezTo>
                    <a:pt x="5442" y="35"/>
                    <a:pt x="5311" y="1"/>
                    <a:pt x="5175" y="1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73"/>
            <p:cNvSpPr/>
            <p:nvPr/>
          </p:nvSpPr>
          <p:spPr>
            <a:xfrm>
              <a:off x="12375950" y="4157200"/>
              <a:ext cx="39000" cy="35800"/>
            </a:xfrm>
            <a:custGeom>
              <a:rect b="b" l="l" r="r" t="t"/>
              <a:pathLst>
                <a:path extrusionOk="0" h="1432" w="1560">
                  <a:moveTo>
                    <a:pt x="1453" y="0"/>
                  </a:moveTo>
                  <a:cubicBezTo>
                    <a:pt x="1381" y="0"/>
                    <a:pt x="1334" y="48"/>
                    <a:pt x="1334" y="107"/>
                  </a:cubicBezTo>
                  <a:cubicBezTo>
                    <a:pt x="1322" y="333"/>
                    <a:pt x="1286" y="536"/>
                    <a:pt x="1215" y="750"/>
                  </a:cubicBezTo>
                  <a:cubicBezTo>
                    <a:pt x="1143" y="976"/>
                    <a:pt x="1024" y="1119"/>
                    <a:pt x="893" y="1179"/>
                  </a:cubicBezTo>
                  <a:cubicBezTo>
                    <a:pt x="839" y="1204"/>
                    <a:pt x="780" y="1215"/>
                    <a:pt x="720" y="1215"/>
                  </a:cubicBezTo>
                  <a:cubicBezTo>
                    <a:pt x="608" y="1215"/>
                    <a:pt x="495" y="1173"/>
                    <a:pt x="417" y="1095"/>
                  </a:cubicBezTo>
                  <a:cubicBezTo>
                    <a:pt x="298" y="976"/>
                    <a:pt x="238" y="774"/>
                    <a:pt x="262" y="595"/>
                  </a:cubicBezTo>
                  <a:cubicBezTo>
                    <a:pt x="274" y="524"/>
                    <a:pt x="238" y="476"/>
                    <a:pt x="179" y="464"/>
                  </a:cubicBezTo>
                  <a:cubicBezTo>
                    <a:pt x="170" y="463"/>
                    <a:pt x="162" y="463"/>
                    <a:pt x="154" y="463"/>
                  </a:cubicBezTo>
                  <a:cubicBezTo>
                    <a:pt x="88" y="463"/>
                    <a:pt x="57" y="506"/>
                    <a:pt x="36" y="560"/>
                  </a:cubicBezTo>
                  <a:cubicBezTo>
                    <a:pt x="0" y="810"/>
                    <a:pt x="83" y="1072"/>
                    <a:pt x="262" y="1238"/>
                  </a:cubicBezTo>
                  <a:cubicBezTo>
                    <a:pt x="394" y="1361"/>
                    <a:pt x="564" y="1431"/>
                    <a:pt x="730" y="1431"/>
                  </a:cubicBezTo>
                  <a:cubicBezTo>
                    <a:pt x="773" y="1431"/>
                    <a:pt x="816" y="1427"/>
                    <a:pt x="857" y="1417"/>
                  </a:cubicBezTo>
                  <a:cubicBezTo>
                    <a:pt x="905" y="1405"/>
                    <a:pt x="953" y="1405"/>
                    <a:pt x="976" y="1393"/>
                  </a:cubicBezTo>
                  <a:cubicBezTo>
                    <a:pt x="1167" y="1298"/>
                    <a:pt x="1322" y="1107"/>
                    <a:pt x="1429" y="822"/>
                  </a:cubicBezTo>
                  <a:cubicBezTo>
                    <a:pt x="1512" y="595"/>
                    <a:pt x="1560" y="357"/>
                    <a:pt x="1560" y="119"/>
                  </a:cubicBezTo>
                  <a:cubicBezTo>
                    <a:pt x="1560" y="48"/>
                    <a:pt x="1512" y="0"/>
                    <a:pt x="1453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73"/>
            <p:cNvSpPr/>
            <p:nvPr/>
          </p:nvSpPr>
          <p:spPr>
            <a:xfrm>
              <a:off x="12319375" y="4202075"/>
              <a:ext cx="29200" cy="23300"/>
            </a:xfrm>
            <a:custGeom>
              <a:rect b="b" l="l" r="r" t="t"/>
              <a:pathLst>
                <a:path extrusionOk="0" h="932" w="1168">
                  <a:moveTo>
                    <a:pt x="122" y="0"/>
                  </a:moveTo>
                  <a:cubicBezTo>
                    <a:pt x="106" y="0"/>
                    <a:pt x="89" y="5"/>
                    <a:pt x="72" y="15"/>
                  </a:cubicBezTo>
                  <a:cubicBezTo>
                    <a:pt x="25" y="39"/>
                    <a:pt x="1" y="98"/>
                    <a:pt x="25" y="158"/>
                  </a:cubicBezTo>
                  <a:cubicBezTo>
                    <a:pt x="215" y="551"/>
                    <a:pt x="584" y="836"/>
                    <a:pt x="1025" y="932"/>
                  </a:cubicBezTo>
                  <a:lnTo>
                    <a:pt x="1072" y="932"/>
                  </a:lnTo>
                  <a:cubicBezTo>
                    <a:pt x="1108" y="932"/>
                    <a:pt x="1144" y="896"/>
                    <a:pt x="1156" y="848"/>
                  </a:cubicBezTo>
                  <a:cubicBezTo>
                    <a:pt x="1168" y="789"/>
                    <a:pt x="1132" y="729"/>
                    <a:pt x="1072" y="705"/>
                  </a:cubicBezTo>
                  <a:cubicBezTo>
                    <a:pt x="715" y="634"/>
                    <a:pt x="382" y="384"/>
                    <a:pt x="215" y="62"/>
                  </a:cubicBezTo>
                  <a:cubicBezTo>
                    <a:pt x="198" y="28"/>
                    <a:pt x="163" y="0"/>
                    <a:pt x="122" y="0"/>
                  </a:cubicBezTo>
                  <a:close/>
                </a:path>
              </a:pathLst>
            </a:custGeom>
            <a:solidFill>
              <a:srgbClr val="FFA2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73"/>
            <p:cNvSpPr/>
            <p:nvPr/>
          </p:nvSpPr>
          <p:spPr>
            <a:xfrm>
              <a:off x="12673000" y="4122675"/>
              <a:ext cx="611100" cy="449575"/>
            </a:xfrm>
            <a:custGeom>
              <a:rect b="b" l="l" r="r" t="t"/>
              <a:pathLst>
                <a:path extrusionOk="0" h="17983" w="24444">
                  <a:moveTo>
                    <a:pt x="7431" y="1"/>
                  </a:moveTo>
                  <a:cubicBezTo>
                    <a:pt x="6833" y="1"/>
                    <a:pt x="6240" y="78"/>
                    <a:pt x="5727" y="357"/>
                  </a:cubicBezTo>
                  <a:cubicBezTo>
                    <a:pt x="5061" y="738"/>
                    <a:pt x="4656" y="1405"/>
                    <a:pt x="4287" y="2048"/>
                  </a:cubicBezTo>
                  <a:cubicBezTo>
                    <a:pt x="3251" y="3810"/>
                    <a:pt x="2203" y="5596"/>
                    <a:pt x="1167" y="7370"/>
                  </a:cubicBezTo>
                  <a:cubicBezTo>
                    <a:pt x="834" y="7918"/>
                    <a:pt x="1" y="8858"/>
                    <a:pt x="179" y="9525"/>
                  </a:cubicBezTo>
                  <a:cubicBezTo>
                    <a:pt x="346" y="10156"/>
                    <a:pt x="1513" y="10704"/>
                    <a:pt x="2025" y="11061"/>
                  </a:cubicBezTo>
                  <a:cubicBezTo>
                    <a:pt x="4977" y="13085"/>
                    <a:pt x="8192" y="14752"/>
                    <a:pt x="11585" y="16014"/>
                  </a:cubicBezTo>
                  <a:cubicBezTo>
                    <a:pt x="13455" y="16692"/>
                    <a:pt x="15455" y="17062"/>
                    <a:pt x="17348" y="17716"/>
                  </a:cubicBezTo>
                  <a:cubicBezTo>
                    <a:pt x="17985" y="17856"/>
                    <a:pt x="18659" y="17983"/>
                    <a:pt x="19312" y="17983"/>
                  </a:cubicBezTo>
                  <a:cubicBezTo>
                    <a:pt x="19880" y="17983"/>
                    <a:pt x="20433" y="17887"/>
                    <a:pt x="20932" y="17621"/>
                  </a:cubicBezTo>
                  <a:cubicBezTo>
                    <a:pt x="22289" y="16907"/>
                    <a:pt x="22670" y="15288"/>
                    <a:pt x="22920" y="13859"/>
                  </a:cubicBezTo>
                  <a:cubicBezTo>
                    <a:pt x="23206" y="12299"/>
                    <a:pt x="23492" y="10716"/>
                    <a:pt x="23777" y="9156"/>
                  </a:cubicBezTo>
                  <a:cubicBezTo>
                    <a:pt x="24135" y="7179"/>
                    <a:pt x="24444" y="5001"/>
                    <a:pt x="23313" y="3334"/>
                  </a:cubicBezTo>
                  <a:cubicBezTo>
                    <a:pt x="22599" y="2298"/>
                    <a:pt x="21408" y="1607"/>
                    <a:pt x="20158" y="1238"/>
                  </a:cubicBezTo>
                  <a:cubicBezTo>
                    <a:pt x="18908" y="869"/>
                    <a:pt x="17562" y="750"/>
                    <a:pt x="16241" y="655"/>
                  </a:cubicBezTo>
                  <a:cubicBezTo>
                    <a:pt x="13621" y="452"/>
                    <a:pt x="11002" y="262"/>
                    <a:pt x="8383" y="48"/>
                  </a:cubicBezTo>
                  <a:cubicBezTo>
                    <a:pt x="8072" y="23"/>
                    <a:pt x="7751" y="1"/>
                    <a:pt x="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73"/>
            <p:cNvSpPr/>
            <p:nvPr/>
          </p:nvSpPr>
          <p:spPr>
            <a:xfrm>
              <a:off x="12926375" y="4169300"/>
              <a:ext cx="194175" cy="80325"/>
            </a:xfrm>
            <a:custGeom>
              <a:rect b="b" l="l" r="r" t="t"/>
              <a:pathLst>
                <a:path extrusionOk="0" h="3213" w="7767">
                  <a:moveTo>
                    <a:pt x="265" y="1"/>
                  </a:moveTo>
                  <a:cubicBezTo>
                    <a:pt x="19" y="1"/>
                    <a:pt x="0" y="400"/>
                    <a:pt x="272" y="445"/>
                  </a:cubicBezTo>
                  <a:cubicBezTo>
                    <a:pt x="2784" y="802"/>
                    <a:pt x="5213" y="1743"/>
                    <a:pt x="7332" y="3171"/>
                  </a:cubicBezTo>
                  <a:cubicBezTo>
                    <a:pt x="7373" y="3200"/>
                    <a:pt x="7415" y="3213"/>
                    <a:pt x="7453" y="3213"/>
                  </a:cubicBezTo>
                  <a:cubicBezTo>
                    <a:pt x="7638" y="3213"/>
                    <a:pt x="7767" y="2930"/>
                    <a:pt x="7570" y="2802"/>
                  </a:cubicBezTo>
                  <a:cubicBezTo>
                    <a:pt x="5391" y="1338"/>
                    <a:pt x="2891" y="385"/>
                    <a:pt x="307" y="4"/>
                  </a:cubicBezTo>
                  <a:cubicBezTo>
                    <a:pt x="293" y="2"/>
                    <a:pt x="279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73"/>
            <p:cNvSpPr/>
            <p:nvPr/>
          </p:nvSpPr>
          <p:spPr>
            <a:xfrm>
              <a:off x="13007575" y="4232525"/>
              <a:ext cx="56575" cy="49200"/>
            </a:xfrm>
            <a:custGeom>
              <a:rect b="b" l="l" r="r" t="t"/>
              <a:pathLst>
                <a:path extrusionOk="0" h="1968" w="2263">
                  <a:moveTo>
                    <a:pt x="239" y="1"/>
                  </a:moveTo>
                  <a:cubicBezTo>
                    <a:pt x="187" y="1"/>
                    <a:pt x="135" y="19"/>
                    <a:pt x="95" y="59"/>
                  </a:cubicBezTo>
                  <a:cubicBezTo>
                    <a:pt x="12" y="130"/>
                    <a:pt x="0" y="297"/>
                    <a:pt x="95" y="368"/>
                  </a:cubicBezTo>
                  <a:lnTo>
                    <a:pt x="1858" y="1904"/>
                  </a:lnTo>
                  <a:cubicBezTo>
                    <a:pt x="1908" y="1943"/>
                    <a:pt x="1970" y="1967"/>
                    <a:pt x="2030" y="1967"/>
                  </a:cubicBezTo>
                  <a:cubicBezTo>
                    <a:pt x="2083" y="1967"/>
                    <a:pt x="2135" y="1949"/>
                    <a:pt x="2179" y="1904"/>
                  </a:cubicBezTo>
                  <a:cubicBezTo>
                    <a:pt x="2250" y="1833"/>
                    <a:pt x="2262" y="1666"/>
                    <a:pt x="2179" y="1595"/>
                  </a:cubicBezTo>
                  <a:lnTo>
                    <a:pt x="405" y="59"/>
                  </a:lnTo>
                  <a:cubicBezTo>
                    <a:pt x="356" y="22"/>
                    <a:pt x="296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73"/>
            <p:cNvSpPr/>
            <p:nvPr/>
          </p:nvSpPr>
          <p:spPr>
            <a:xfrm>
              <a:off x="12603650" y="4055150"/>
              <a:ext cx="289350" cy="388100"/>
            </a:xfrm>
            <a:custGeom>
              <a:rect b="b" l="l" r="r" t="t"/>
              <a:pathLst>
                <a:path extrusionOk="0" h="15524" w="11574">
                  <a:moveTo>
                    <a:pt x="8243" y="1"/>
                  </a:moveTo>
                  <a:cubicBezTo>
                    <a:pt x="7948" y="1"/>
                    <a:pt x="7650" y="20"/>
                    <a:pt x="7358" y="46"/>
                  </a:cubicBezTo>
                  <a:cubicBezTo>
                    <a:pt x="6977" y="82"/>
                    <a:pt x="6573" y="117"/>
                    <a:pt x="6204" y="236"/>
                  </a:cubicBezTo>
                  <a:cubicBezTo>
                    <a:pt x="5537" y="463"/>
                    <a:pt x="5311" y="1070"/>
                    <a:pt x="5322" y="1689"/>
                  </a:cubicBezTo>
                  <a:lnTo>
                    <a:pt x="5322" y="1844"/>
                  </a:lnTo>
                  <a:cubicBezTo>
                    <a:pt x="4715" y="4475"/>
                    <a:pt x="3537" y="7011"/>
                    <a:pt x="1858" y="9214"/>
                  </a:cubicBezTo>
                  <a:cubicBezTo>
                    <a:pt x="1036" y="10285"/>
                    <a:pt x="0" y="11381"/>
                    <a:pt x="381" y="12797"/>
                  </a:cubicBezTo>
                  <a:cubicBezTo>
                    <a:pt x="727" y="14071"/>
                    <a:pt x="1965" y="15048"/>
                    <a:pt x="3275" y="15381"/>
                  </a:cubicBezTo>
                  <a:cubicBezTo>
                    <a:pt x="3638" y="15477"/>
                    <a:pt x="4011" y="15523"/>
                    <a:pt x="4382" y="15523"/>
                  </a:cubicBezTo>
                  <a:cubicBezTo>
                    <a:pt x="5480" y="15523"/>
                    <a:pt x="6570" y="15120"/>
                    <a:pt x="7406" y="14417"/>
                  </a:cubicBezTo>
                  <a:cubicBezTo>
                    <a:pt x="8513" y="13488"/>
                    <a:pt x="9311" y="12214"/>
                    <a:pt x="9906" y="10976"/>
                  </a:cubicBezTo>
                  <a:cubicBezTo>
                    <a:pt x="11145" y="8475"/>
                    <a:pt x="11573" y="5618"/>
                    <a:pt x="11085" y="2927"/>
                  </a:cubicBezTo>
                  <a:cubicBezTo>
                    <a:pt x="10966" y="2260"/>
                    <a:pt x="10799" y="1558"/>
                    <a:pt x="10395" y="975"/>
                  </a:cubicBezTo>
                  <a:cubicBezTo>
                    <a:pt x="9978" y="403"/>
                    <a:pt x="9323" y="70"/>
                    <a:pt x="8585" y="10"/>
                  </a:cubicBezTo>
                  <a:cubicBezTo>
                    <a:pt x="8472" y="3"/>
                    <a:pt x="8358" y="1"/>
                    <a:pt x="8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73"/>
            <p:cNvSpPr/>
            <p:nvPr/>
          </p:nvSpPr>
          <p:spPr>
            <a:xfrm>
              <a:off x="12758725" y="4123350"/>
              <a:ext cx="96800" cy="29850"/>
            </a:xfrm>
            <a:custGeom>
              <a:rect b="b" l="l" r="r" t="t"/>
              <a:pathLst>
                <a:path extrusionOk="0" h="1194" w="3872">
                  <a:moveTo>
                    <a:pt x="1102" y="1"/>
                  </a:moveTo>
                  <a:cubicBezTo>
                    <a:pt x="808" y="1"/>
                    <a:pt x="514" y="30"/>
                    <a:pt x="227" y="92"/>
                  </a:cubicBezTo>
                  <a:cubicBezTo>
                    <a:pt x="84" y="128"/>
                    <a:pt x="1" y="211"/>
                    <a:pt x="12" y="366"/>
                  </a:cubicBezTo>
                  <a:cubicBezTo>
                    <a:pt x="23" y="470"/>
                    <a:pt x="116" y="575"/>
                    <a:pt x="235" y="575"/>
                  </a:cubicBezTo>
                  <a:cubicBezTo>
                    <a:pt x="251" y="575"/>
                    <a:pt x="269" y="573"/>
                    <a:pt x="286" y="568"/>
                  </a:cubicBezTo>
                  <a:cubicBezTo>
                    <a:pt x="565" y="508"/>
                    <a:pt x="849" y="478"/>
                    <a:pt x="1134" y="478"/>
                  </a:cubicBezTo>
                  <a:cubicBezTo>
                    <a:pt x="1920" y="478"/>
                    <a:pt x="2709" y="706"/>
                    <a:pt x="3382" y="1152"/>
                  </a:cubicBezTo>
                  <a:cubicBezTo>
                    <a:pt x="3424" y="1181"/>
                    <a:pt x="3468" y="1194"/>
                    <a:pt x="3511" y="1194"/>
                  </a:cubicBezTo>
                  <a:cubicBezTo>
                    <a:pt x="3708" y="1194"/>
                    <a:pt x="3871" y="920"/>
                    <a:pt x="3656" y="783"/>
                  </a:cubicBezTo>
                  <a:cubicBezTo>
                    <a:pt x="2911" y="280"/>
                    <a:pt x="2004" y="1"/>
                    <a:pt x="1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73"/>
            <p:cNvSpPr/>
            <p:nvPr/>
          </p:nvSpPr>
          <p:spPr>
            <a:xfrm>
              <a:off x="12744150" y="4259200"/>
              <a:ext cx="97850" cy="33100"/>
            </a:xfrm>
            <a:custGeom>
              <a:rect b="b" l="l" r="r" t="t"/>
              <a:pathLst>
                <a:path extrusionOk="0" h="1324" w="3914">
                  <a:moveTo>
                    <a:pt x="253" y="1"/>
                  </a:moveTo>
                  <a:cubicBezTo>
                    <a:pt x="187" y="1"/>
                    <a:pt x="123" y="24"/>
                    <a:pt x="72" y="75"/>
                  </a:cubicBezTo>
                  <a:cubicBezTo>
                    <a:pt x="0" y="171"/>
                    <a:pt x="0" y="349"/>
                    <a:pt x="107" y="421"/>
                  </a:cubicBezTo>
                  <a:cubicBezTo>
                    <a:pt x="1046" y="1014"/>
                    <a:pt x="2140" y="1324"/>
                    <a:pt x="3250" y="1324"/>
                  </a:cubicBezTo>
                  <a:cubicBezTo>
                    <a:pt x="3365" y="1324"/>
                    <a:pt x="3480" y="1320"/>
                    <a:pt x="3596" y="1314"/>
                  </a:cubicBezTo>
                  <a:cubicBezTo>
                    <a:pt x="3913" y="1302"/>
                    <a:pt x="3859" y="837"/>
                    <a:pt x="3571" y="837"/>
                  </a:cubicBezTo>
                  <a:cubicBezTo>
                    <a:pt x="3567" y="837"/>
                    <a:pt x="3564" y="837"/>
                    <a:pt x="3560" y="837"/>
                  </a:cubicBezTo>
                  <a:cubicBezTo>
                    <a:pt x="3458" y="843"/>
                    <a:pt x="3355" y="846"/>
                    <a:pt x="3253" y="846"/>
                  </a:cubicBezTo>
                  <a:cubicBezTo>
                    <a:pt x="2249" y="846"/>
                    <a:pt x="1260" y="581"/>
                    <a:pt x="417" y="51"/>
                  </a:cubicBezTo>
                  <a:cubicBezTo>
                    <a:pt x="367" y="18"/>
                    <a:pt x="310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73"/>
            <p:cNvSpPr/>
            <p:nvPr/>
          </p:nvSpPr>
          <p:spPr>
            <a:xfrm>
              <a:off x="12675200" y="4327700"/>
              <a:ext cx="85325" cy="59775"/>
            </a:xfrm>
            <a:custGeom>
              <a:rect b="b" l="l" r="r" t="t"/>
              <a:pathLst>
                <a:path extrusionOk="0" h="2391" w="3413">
                  <a:moveTo>
                    <a:pt x="340" y="1"/>
                  </a:moveTo>
                  <a:cubicBezTo>
                    <a:pt x="163" y="1"/>
                    <a:pt x="0" y="199"/>
                    <a:pt x="139" y="371"/>
                  </a:cubicBezTo>
                  <a:cubicBezTo>
                    <a:pt x="901" y="1336"/>
                    <a:pt x="1937" y="2038"/>
                    <a:pt x="3115" y="2384"/>
                  </a:cubicBezTo>
                  <a:cubicBezTo>
                    <a:pt x="3131" y="2388"/>
                    <a:pt x="3147" y="2391"/>
                    <a:pt x="3163" y="2391"/>
                  </a:cubicBezTo>
                  <a:cubicBezTo>
                    <a:pt x="3268" y="2391"/>
                    <a:pt x="3370" y="2296"/>
                    <a:pt x="3401" y="2193"/>
                  </a:cubicBezTo>
                  <a:cubicBezTo>
                    <a:pt x="3413" y="2038"/>
                    <a:pt x="3306" y="1943"/>
                    <a:pt x="3187" y="1907"/>
                  </a:cubicBezTo>
                  <a:cubicBezTo>
                    <a:pt x="2139" y="1610"/>
                    <a:pt x="1198" y="955"/>
                    <a:pt x="532" y="98"/>
                  </a:cubicBezTo>
                  <a:cubicBezTo>
                    <a:pt x="476" y="29"/>
                    <a:pt x="407" y="1"/>
                    <a:pt x="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73"/>
            <p:cNvSpPr/>
            <p:nvPr/>
          </p:nvSpPr>
          <p:spPr>
            <a:xfrm>
              <a:off x="12669525" y="2953550"/>
              <a:ext cx="460025" cy="428325"/>
            </a:xfrm>
            <a:custGeom>
              <a:rect b="b" l="l" r="r" t="t"/>
              <a:pathLst>
                <a:path extrusionOk="0" h="17133" w="18401">
                  <a:moveTo>
                    <a:pt x="155" y="0"/>
                  </a:moveTo>
                  <a:cubicBezTo>
                    <a:pt x="34" y="0"/>
                    <a:pt x="0" y="218"/>
                    <a:pt x="140" y="271"/>
                  </a:cubicBezTo>
                  <a:cubicBezTo>
                    <a:pt x="1854" y="855"/>
                    <a:pt x="3521" y="1617"/>
                    <a:pt x="5081" y="2521"/>
                  </a:cubicBezTo>
                  <a:cubicBezTo>
                    <a:pt x="6236" y="3176"/>
                    <a:pt x="7331" y="3938"/>
                    <a:pt x="8379" y="4748"/>
                  </a:cubicBezTo>
                  <a:cubicBezTo>
                    <a:pt x="7604" y="5118"/>
                    <a:pt x="6774" y="5308"/>
                    <a:pt x="5931" y="5308"/>
                  </a:cubicBezTo>
                  <a:cubicBezTo>
                    <a:pt x="5906" y="5308"/>
                    <a:pt x="5880" y="5308"/>
                    <a:pt x="5855" y="5307"/>
                  </a:cubicBezTo>
                  <a:cubicBezTo>
                    <a:pt x="5676" y="5307"/>
                    <a:pt x="5700" y="5581"/>
                    <a:pt x="5878" y="5581"/>
                  </a:cubicBezTo>
                  <a:cubicBezTo>
                    <a:pt x="5924" y="5582"/>
                    <a:pt x="5969" y="5583"/>
                    <a:pt x="6015" y="5583"/>
                  </a:cubicBezTo>
                  <a:cubicBezTo>
                    <a:pt x="6920" y="5583"/>
                    <a:pt x="7801" y="5358"/>
                    <a:pt x="8617" y="4950"/>
                  </a:cubicBezTo>
                  <a:cubicBezTo>
                    <a:pt x="10010" y="6069"/>
                    <a:pt x="11308" y="7331"/>
                    <a:pt x="12462" y="8701"/>
                  </a:cubicBezTo>
                  <a:cubicBezTo>
                    <a:pt x="13296" y="9665"/>
                    <a:pt x="14058" y="10713"/>
                    <a:pt x="14748" y="11784"/>
                  </a:cubicBezTo>
                  <a:cubicBezTo>
                    <a:pt x="14050" y="12075"/>
                    <a:pt x="13312" y="12224"/>
                    <a:pt x="12560" y="12224"/>
                  </a:cubicBezTo>
                  <a:cubicBezTo>
                    <a:pt x="12389" y="12224"/>
                    <a:pt x="12218" y="12217"/>
                    <a:pt x="12046" y="12201"/>
                  </a:cubicBezTo>
                  <a:cubicBezTo>
                    <a:pt x="12035" y="12199"/>
                    <a:pt x="12025" y="12198"/>
                    <a:pt x="12016" y="12198"/>
                  </a:cubicBezTo>
                  <a:cubicBezTo>
                    <a:pt x="11861" y="12198"/>
                    <a:pt x="11818" y="12452"/>
                    <a:pt x="11986" y="12463"/>
                  </a:cubicBezTo>
                  <a:cubicBezTo>
                    <a:pt x="12193" y="12485"/>
                    <a:pt x="12400" y="12496"/>
                    <a:pt x="12606" y="12496"/>
                  </a:cubicBezTo>
                  <a:cubicBezTo>
                    <a:pt x="13400" y="12496"/>
                    <a:pt x="14185" y="12334"/>
                    <a:pt x="14903" y="12023"/>
                  </a:cubicBezTo>
                  <a:cubicBezTo>
                    <a:pt x="15891" y="13606"/>
                    <a:pt x="16725" y="15273"/>
                    <a:pt x="17368" y="17035"/>
                  </a:cubicBezTo>
                  <a:cubicBezTo>
                    <a:pt x="17391" y="17104"/>
                    <a:pt x="17445" y="17132"/>
                    <a:pt x="17495" y="17132"/>
                  </a:cubicBezTo>
                  <a:cubicBezTo>
                    <a:pt x="17575" y="17132"/>
                    <a:pt x="17648" y="17063"/>
                    <a:pt x="17582" y="16976"/>
                  </a:cubicBezTo>
                  <a:cubicBezTo>
                    <a:pt x="17404" y="16452"/>
                    <a:pt x="17201" y="15952"/>
                    <a:pt x="16975" y="15440"/>
                  </a:cubicBezTo>
                  <a:cubicBezTo>
                    <a:pt x="17642" y="14475"/>
                    <a:pt x="18118" y="13392"/>
                    <a:pt x="18380" y="12225"/>
                  </a:cubicBezTo>
                  <a:cubicBezTo>
                    <a:pt x="18401" y="12121"/>
                    <a:pt x="18321" y="12058"/>
                    <a:pt x="18241" y="12058"/>
                  </a:cubicBezTo>
                  <a:cubicBezTo>
                    <a:pt x="18184" y="12058"/>
                    <a:pt x="18126" y="12091"/>
                    <a:pt x="18106" y="12165"/>
                  </a:cubicBezTo>
                  <a:cubicBezTo>
                    <a:pt x="17880" y="13225"/>
                    <a:pt x="17451" y="14237"/>
                    <a:pt x="16856" y="15142"/>
                  </a:cubicBezTo>
                  <a:cubicBezTo>
                    <a:pt x="16380" y="14070"/>
                    <a:pt x="15832" y="13011"/>
                    <a:pt x="15201" y="12023"/>
                  </a:cubicBezTo>
                  <a:cubicBezTo>
                    <a:pt x="14451" y="10796"/>
                    <a:pt x="13594" y="9641"/>
                    <a:pt x="12665" y="8534"/>
                  </a:cubicBezTo>
                  <a:cubicBezTo>
                    <a:pt x="12665" y="8534"/>
                    <a:pt x="12677" y="8534"/>
                    <a:pt x="12677" y="8522"/>
                  </a:cubicBezTo>
                  <a:cubicBezTo>
                    <a:pt x="13236" y="7641"/>
                    <a:pt x="13594" y="6629"/>
                    <a:pt x="13689" y="5581"/>
                  </a:cubicBezTo>
                  <a:cubicBezTo>
                    <a:pt x="13696" y="5485"/>
                    <a:pt x="13610" y="5420"/>
                    <a:pt x="13533" y="5420"/>
                  </a:cubicBezTo>
                  <a:cubicBezTo>
                    <a:pt x="13477" y="5420"/>
                    <a:pt x="13425" y="5454"/>
                    <a:pt x="13415" y="5534"/>
                  </a:cubicBezTo>
                  <a:cubicBezTo>
                    <a:pt x="13344" y="6522"/>
                    <a:pt x="13022" y="7474"/>
                    <a:pt x="12486" y="8320"/>
                  </a:cubicBezTo>
                  <a:cubicBezTo>
                    <a:pt x="11355" y="7010"/>
                    <a:pt x="10105" y="5819"/>
                    <a:pt x="8760" y="4736"/>
                  </a:cubicBezTo>
                  <a:cubicBezTo>
                    <a:pt x="8533" y="4557"/>
                    <a:pt x="8331" y="4391"/>
                    <a:pt x="8105" y="4236"/>
                  </a:cubicBezTo>
                  <a:cubicBezTo>
                    <a:pt x="8105" y="4212"/>
                    <a:pt x="8117" y="4212"/>
                    <a:pt x="8117" y="4200"/>
                  </a:cubicBezTo>
                  <a:cubicBezTo>
                    <a:pt x="8391" y="3295"/>
                    <a:pt x="8474" y="2331"/>
                    <a:pt x="8379" y="1390"/>
                  </a:cubicBezTo>
                  <a:cubicBezTo>
                    <a:pt x="8361" y="1304"/>
                    <a:pt x="8291" y="1262"/>
                    <a:pt x="8225" y="1262"/>
                  </a:cubicBezTo>
                  <a:cubicBezTo>
                    <a:pt x="8154" y="1262"/>
                    <a:pt x="8087" y="1310"/>
                    <a:pt x="8093" y="1402"/>
                  </a:cubicBezTo>
                  <a:cubicBezTo>
                    <a:pt x="8200" y="2283"/>
                    <a:pt x="8117" y="3176"/>
                    <a:pt x="7867" y="4045"/>
                  </a:cubicBezTo>
                  <a:cubicBezTo>
                    <a:pt x="5545" y="2307"/>
                    <a:pt x="2961" y="926"/>
                    <a:pt x="199" y="9"/>
                  </a:cubicBezTo>
                  <a:cubicBezTo>
                    <a:pt x="183" y="3"/>
                    <a:pt x="169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82"/>
          <p:cNvSpPr txBox="1"/>
          <p:nvPr>
            <p:ph type="title"/>
          </p:nvPr>
        </p:nvSpPr>
        <p:spPr>
          <a:xfrm>
            <a:off x="0" y="-29350"/>
            <a:ext cx="888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ACCESS LIST</a:t>
            </a:r>
            <a:endParaRPr sz="25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09" name="Google Shape;110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75" y="1000550"/>
            <a:ext cx="4573781" cy="4142949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0" name="Google Shape;1110;p82"/>
          <p:cNvSpPr txBox="1"/>
          <p:nvPr/>
        </p:nvSpPr>
        <p:spPr>
          <a:xfrm>
            <a:off x="5123250" y="573700"/>
            <a:ext cx="3759000" cy="30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Manually Add New Users</a:t>
            </a:r>
            <a:endParaRPr b="1" sz="1700" u="sng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Be sure to add new district users and remove access for anyone who has left</a:t>
            </a:r>
            <a:endParaRPr sz="17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Export List</a:t>
            </a:r>
            <a:endParaRPr b="1" sz="1700" u="sng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Export to Excel</a:t>
            </a:r>
            <a:endParaRPr sz="17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Update Access</a:t>
            </a:r>
            <a:endParaRPr sz="17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**Be careful with STAFF access, 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Superintendent approval may be required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1" name="Google Shape;1111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250" y="3479199"/>
            <a:ext cx="3777751" cy="1511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2" name="Google Shape;1112;p82"/>
          <p:cNvSpPr/>
          <p:nvPr/>
        </p:nvSpPr>
        <p:spPr>
          <a:xfrm rot="-2387674">
            <a:off x="2265871" y="756691"/>
            <a:ext cx="799642" cy="30375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3" name="Google Shape;1113;p82"/>
          <p:cNvSpPr/>
          <p:nvPr/>
        </p:nvSpPr>
        <p:spPr>
          <a:xfrm rot="-2387674">
            <a:off x="3027871" y="832891"/>
            <a:ext cx="799642" cy="30375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4" name="Google Shape;1114;p82"/>
          <p:cNvSpPr/>
          <p:nvPr/>
        </p:nvSpPr>
        <p:spPr>
          <a:xfrm rot="-2387674">
            <a:off x="8057071" y="3728491"/>
            <a:ext cx="799642" cy="30375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83"/>
          <p:cNvSpPr txBox="1"/>
          <p:nvPr/>
        </p:nvSpPr>
        <p:spPr>
          <a:xfrm>
            <a:off x="16700" y="1125900"/>
            <a:ext cx="3891000" cy="33111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Build Your Own Reports For Verification</a:t>
            </a:r>
            <a:endParaRPr sz="41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1C232"/>
                </a:solidFill>
                <a:latin typeface="Lexend Deca"/>
                <a:ea typeface="Lexend Deca"/>
                <a:cs typeface="Lexend Deca"/>
                <a:sym typeface="Lexend Deca"/>
              </a:rPr>
              <a:t>(DIY)</a:t>
            </a:r>
            <a:endParaRPr sz="4100">
              <a:solidFill>
                <a:srgbClr val="F1C232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20" name="Google Shape;1120;p83"/>
          <p:cNvSpPr txBox="1"/>
          <p:nvPr/>
        </p:nvSpPr>
        <p:spPr>
          <a:xfrm>
            <a:off x="5259850" y="1125750"/>
            <a:ext cx="3891000" cy="33111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Use OnDataSuite </a:t>
            </a:r>
            <a:r>
              <a:rPr lang="en" sz="4100">
                <a:solidFill>
                  <a:srgbClr val="FFD966"/>
                </a:solidFill>
                <a:latin typeface="Lexend Deca"/>
                <a:ea typeface="Lexend Deca"/>
                <a:cs typeface="Lexend Deca"/>
                <a:sym typeface="Lexend Deca"/>
              </a:rPr>
              <a:t>Custom</a:t>
            </a:r>
            <a:r>
              <a:rPr lang="en" sz="41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 Reports For Verification</a:t>
            </a:r>
            <a:endParaRPr sz="41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21" name="Google Shape;1121;p83"/>
          <p:cNvSpPr txBox="1"/>
          <p:nvPr/>
        </p:nvSpPr>
        <p:spPr>
          <a:xfrm>
            <a:off x="75" y="503750"/>
            <a:ext cx="3891000" cy="5433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1155CC"/>
                </a:solidFill>
                <a:latin typeface="Lexend Deca"/>
                <a:ea typeface="Lexend Deca"/>
                <a:cs typeface="Lexend Deca"/>
                <a:sym typeface="Lexend Deca"/>
              </a:rPr>
              <a:t>Option 1</a:t>
            </a:r>
            <a:endParaRPr b="1" sz="2600">
              <a:solidFill>
                <a:srgbClr val="1155CC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22" name="Google Shape;1122;p83"/>
          <p:cNvSpPr txBox="1"/>
          <p:nvPr/>
        </p:nvSpPr>
        <p:spPr>
          <a:xfrm>
            <a:off x="5257875" y="503750"/>
            <a:ext cx="3891000" cy="5433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55CC"/>
                </a:solidFill>
                <a:latin typeface="Lexend Deca"/>
                <a:ea typeface="Lexend Deca"/>
                <a:cs typeface="Lexend Deca"/>
                <a:sym typeface="Lexend Deca"/>
              </a:rPr>
              <a:t>Option 2</a:t>
            </a:r>
            <a:endParaRPr b="1" sz="2600">
              <a:solidFill>
                <a:srgbClr val="1155CC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1155CC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23" name="Google Shape;1123;p83"/>
          <p:cNvSpPr txBox="1"/>
          <p:nvPr/>
        </p:nvSpPr>
        <p:spPr>
          <a:xfrm>
            <a:off x="3817125" y="2168775"/>
            <a:ext cx="15594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990000"/>
                </a:solidFill>
                <a:latin typeface="Impact"/>
                <a:ea typeface="Impact"/>
                <a:cs typeface="Impact"/>
                <a:sym typeface="Impact"/>
              </a:rPr>
              <a:t>&lt;  OR  &gt;</a:t>
            </a:r>
            <a:endParaRPr sz="3400">
              <a:solidFill>
                <a:srgbClr val="99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84"/>
          <p:cNvSpPr txBox="1"/>
          <p:nvPr>
            <p:ph type="title"/>
          </p:nvPr>
        </p:nvSpPr>
        <p:spPr>
          <a:xfrm>
            <a:off x="802625" y="791775"/>
            <a:ext cx="7361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100" u="sng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OPTION 1:</a:t>
            </a:r>
            <a:endParaRPr b="1" sz="5100" u="sng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990000"/>
                </a:solidFill>
                <a:latin typeface="Comfortaa"/>
                <a:ea typeface="Comfortaa"/>
                <a:cs typeface="Comfortaa"/>
                <a:sym typeface="Comfortaa"/>
              </a:rPr>
              <a:t>DIY (Do It Yourself)</a:t>
            </a:r>
            <a:endParaRPr b="1" sz="5100">
              <a:solidFill>
                <a:srgbClr val="99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Student Program Verification Sheet</a:t>
            </a:r>
            <a:endParaRPr b="1" sz="51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350" y="42525"/>
            <a:ext cx="7103949" cy="502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85"/>
          <p:cNvSpPr txBox="1"/>
          <p:nvPr/>
        </p:nvSpPr>
        <p:spPr>
          <a:xfrm>
            <a:off x="0" y="1114575"/>
            <a:ext cx="1968300" cy="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5" name="Google Shape;1135;p85"/>
          <p:cNvSpPr txBox="1"/>
          <p:nvPr/>
        </p:nvSpPr>
        <p:spPr>
          <a:xfrm>
            <a:off x="-9750" y="1359800"/>
            <a:ext cx="19878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1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DIY Example</a:t>
            </a:r>
            <a:endParaRPr i="1" sz="31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31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549" y="304800"/>
            <a:ext cx="7254753" cy="4838699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1" name="Google Shape;1141;p86"/>
          <p:cNvSpPr/>
          <p:nvPr/>
        </p:nvSpPr>
        <p:spPr>
          <a:xfrm>
            <a:off x="461828" y="1419025"/>
            <a:ext cx="1059900" cy="533700"/>
          </a:xfrm>
          <a:prstGeom prst="wedgeRoundRectCallout">
            <a:avLst>
              <a:gd fmla="val 73110" name="adj1"/>
              <a:gd fmla="val 26194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2" name="Google Shape;1142;p86"/>
          <p:cNvSpPr txBox="1"/>
          <p:nvPr/>
        </p:nvSpPr>
        <p:spPr>
          <a:xfrm>
            <a:off x="419314" y="1382675"/>
            <a:ext cx="11451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AdHoc </a:t>
            </a:r>
            <a:endParaRPr b="1" sz="12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Report</a:t>
            </a:r>
            <a:r>
              <a:rPr lang="en" sz="1200">
                <a:latin typeface="Lexend Deca"/>
                <a:ea typeface="Lexend Deca"/>
                <a:cs typeface="Lexend Deca"/>
                <a:sym typeface="Lexend Deca"/>
              </a:rPr>
              <a:t>s</a:t>
            </a:r>
            <a:endParaRPr sz="12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3" name="Google Shape;1143;p86"/>
          <p:cNvSpPr/>
          <p:nvPr/>
        </p:nvSpPr>
        <p:spPr>
          <a:xfrm>
            <a:off x="419314" y="3221725"/>
            <a:ext cx="1202700" cy="921300"/>
          </a:xfrm>
          <a:prstGeom prst="wedgeRoundRectCallout">
            <a:avLst>
              <a:gd fmla="val 601613" name="adj1"/>
              <a:gd fmla="val 8162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4" name="Google Shape;1144;p86"/>
          <p:cNvSpPr txBox="1"/>
          <p:nvPr/>
        </p:nvSpPr>
        <p:spPr>
          <a:xfrm>
            <a:off x="419314" y="3450325"/>
            <a:ext cx="12456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Verification</a:t>
            </a:r>
            <a:endParaRPr b="1" sz="12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Status</a:t>
            </a:r>
            <a:endParaRPr b="1" sz="12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5" name="Google Shape;1145;p86"/>
          <p:cNvSpPr/>
          <p:nvPr/>
        </p:nvSpPr>
        <p:spPr>
          <a:xfrm>
            <a:off x="419314" y="2078725"/>
            <a:ext cx="1202700" cy="921300"/>
          </a:xfrm>
          <a:prstGeom prst="wedgeRoundRectCallout">
            <a:avLst>
              <a:gd fmla="val 351088" name="adj1"/>
              <a:gd fmla="val 15581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6" name="Google Shape;1146;p86"/>
          <p:cNvSpPr txBox="1"/>
          <p:nvPr/>
        </p:nvSpPr>
        <p:spPr>
          <a:xfrm>
            <a:off x="419314" y="2080825"/>
            <a:ext cx="12027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exend Deca"/>
                <a:ea typeface="Lexend Deca"/>
                <a:cs typeface="Lexend Deca"/>
                <a:sym typeface="Lexend Deca"/>
              </a:rPr>
              <a:t>Notate Numbers On Snap Shot Day</a:t>
            </a:r>
            <a:endParaRPr sz="11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7" name="Google Shape;1147;p86"/>
          <p:cNvSpPr/>
          <p:nvPr/>
        </p:nvSpPr>
        <p:spPr>
          <a:xfrm>
            <a:off x="461828" y="733225"/>
            <a:ext cx="1059900" cy="533700"/>
          </a:xfrm>
          <a:prstGeom prst="wedgeRoundRectCallout">
            <a:avLst>
              <a:gd fmla="val 72491" name="adj1"/>
              <a:gd fmla="val 34223" name="adj2"/>
              <a:gd fmla="val 0" name="adj3"/>
            </a:avLst>
          </a:prstGeom>
          <a:solidFill>
            <a:srgbClr val="F4CCCC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8" name="Google Shape;1148;p86"/>
          <p:cNvSpPr txBox="1"/>
          <p:nvPr/>
        </p:nvSpPr>
        <p:spPr>
          <a:xfrm>
            <a:off x="419314" y="696875"/>
            <a:ext cx="10599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 Deca"/>
                <a:ea typeface="Lexend Deca"/>
                <a:cs typeface="Lexend Deca"/>
                <a:sym typeface="Lexend Deca"/>
              </a:rPr>
              <a:t>List Who </a:t>
            </a:r>
            <a:endParaRPr b="1" sz="10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 Deca"/>
                <a:ea typeface="Lexend Deca"/>
                <a:cs typeface="Lexend Deca"/>
                <a:sym typeface="Lexend Deca"/>
              </a:rPr>
              <a:t>Will Verify</a:t>
            </a:r>
            <a:endParaRPr b="1" sz="10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49" name="Google Shape;1149;p86"/>
          <p:cNvSpPr/>
          <p:nvPr/>
        </p:nvSpPr>
        <p:spPr>
          <a:xfrm>
            <a:off x="462000" y="123625"/>
            <a:ext cx="1059900" cy="533700"/>
          </a:xfrm>
          <a:prstGeom prst="wedgeRoundRectCallout">
            <a:avLst>
              <a:gd fmla="val 72491" name="adj1"/>
              <a:gd fmla="val 34223" name="adj2"/>
              <a:gd fmla="val 0" name="adj3"/>
            </a:avLst>
          </a:prstGeom>
          <a:solidFill>
            <a:srgbClr val="F4CCCC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50" name="Google Shape;1150;p86"/>
          <p:cNvSpPr txBox="1"/>
          <p:nvPr/>
        </p:nvSpPr>
        <p:spPr>
          <a:xfrm>
            <a:off x="419314" y="87275"/>
            <a:ext cx="10599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exend Deca"/>
                <a:ea typeface="Lexend Deca"/>
                <a:cs typeface="Lexend Deca"/>
                <a:sym typeface="Lexend Deca"/>
              </a:rPr>
              <a:t>Campus Name</a:t>
            </a:r>
            <a:endParaRPr b="1" sz="13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7"/>
          <p:cNvSpPr txBox="1"/>
          <p:nvPr>
            <p:ph type="title"/>
          </p:nvPr>
        </p:nvSpPr>
        <p:spPr>
          <a:xfrm>
            <a:off x="802625" y="791775"/>
            <a:ext cx="7361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100" u="sng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OPTION 1:</a:t>
            </a:r>
            <a:endParaRPr b="1" sz="5100" u="sng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990000"/>
                </a:solidFill>
                <a:latin typeface="Comfortaa"/>
                <a:ea typeface="Comfortaa"/>
                <a:cs typeface="Comfortaa"/>
                <a:sym typeface="Comfortaa"/>
              </a:rPr>
              <a:t>DIY (Do It Yourself)</a:t>
            </a:r>
            <a:endParaRPr b="1" sz="5100">
              <a:solidFill>
                <a:srgbClr val="99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Staff Verification Sheet</a:t>
            </a:r>
            <a:endParaRPr b="1" sz="51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88"/>
          <p:cNvPicPr preferRelativeResize="0"/>
          <p:nvPr/>
        </p:nvPicPr>
        <p:blipFill rotWithShape="1">
          <a:blip r:embed="rId3">
            <a:alphaModFix/>
          </a:blip>
          <a:srcRect b="3920" l="0" r="0" t="0"/>
          <a:stretch/>
        </p:blipFill>
        <p:spPr>
          <a:xfrm>
            <a:off x="2269175" y="152400"/>
            <a:ext cx="6835026" cy="4914899"/>
          </a:xfrm>
          <a:prstGeom prst="rect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1" name="Google Shape;1161;p88"/>
          <p:cNvSpPr txBox="1"/>
          <p:nvPr/>
        </p:nvSpPr>
        <p:spPr>
          <a:xfrm>
            <a:off x="-9750" y="1359800"/>
            <a:ext cx="19878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1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DIY Example</a:t>
            </a:r>
            <a:endParaRPr i="1" sz="31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31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Google Shape;1166;p89"/>
          <p:cNvPicPr preferRelativeResize="0"/>
          <p:nvPr/>
        </p:nvPicPr>
        <p:blipFill rotWithShape="1">
          <a:blip r:embed="rId3">
            <a:alphaModFix/>
          </a:blip>
          <a:srcRect b="3679" l="0" r="0" t="0"/>
          <a:stretch/>
        </p:blipFill>
        <p:spPr>
          <a:xfrm>
            <a:off x="1837167" y="164100"/>
            <a:ext cx="7154432" cy="490200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7" name="Google Shape;1167;p89"/>
          <p:cNvSpPr txBox="1"/>
          <p:nvPr/>
        </p:nvSpPr>
        <p:spPr>
          <a:xfrm>
            <a:off x="477859" y="2702076"/>
            <a:ext cx="10542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exend Deca"/>
                <a:ea typeface="Lexend Deca"/>
                <a:cs typeface="Lexend Deca"/>
                <a:sym typeface="Lexend Deca"/>
              </a:rPr>
              <a:t>Has Data Been Verified?</a:t>
            </a:r>
            <a:endParaRPr sz="11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68" name="Google Shape;1168;p89"/>
          <p:cNvSpPr/>
          <p:nvPr/>
        </p:nvSpPr>
        <p:spPr>
          <a:xfrm>
            <a:off x="435576" y="551534"/>
            <a:ext cx="1138800" cy="587100"/>
          </a:xfrm>
          <a:prstGeom prst="wedgeRoundRectCallout">
            <a:avLst>
              <a:gd fmla="val 81152" name="adj1"/>
              <a:gd fmla="val -131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69" name="Google Shape;1169;p89"/>
          <p:cNvSpPr txBox="1"/>
          <p:nvPr/>
        </p:nvSpPr>
        <p:spPr>
          <a:xfrm>
            <a:off x="477859" y="511550"/>
            <a:ext cx="10542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 Deca"/>
                <a:ea typeface="Lexend Deca"/>
                <a:cs typeface="Lexend Deca"/>
                <a:sym typeface="Lexend Deca"/>
              </a:rPr>
              <a:t>List Who </a:t>
            </a:r>
            <a:endParaRPr b="1" sz="10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 Deca"/>
                <a:ea typeface="Lexend Deca"/>
                <a:cs typeface="Lexend Deca"/>
                <a:sym typeface="Lexend Deca"/>
              </a:rPr>
              <a:t>Will Verify</a:t>
            </a:r>
            <a:endParaRPr b="1" sz="10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70" name="Google Shape;1170;p89"/>
          <p:cNvSpPr/>
          <p:nvPr/>
        </p:nvSpPr>
        <p:spPr>
          <a:xfrm>
            <a:off x="477859" y="2702076"/>
            <a:ext cx="1196100" cy="1013400"/>
          </a:xfrm>
          <a:prstGeom prst="wedgeRoundRectCallout">
            <a:avLst>
              <a:gd fmla="val 548877" name="adj1"/>
              <a:gd fmla="val -2869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71" name="Google Shape;1171;p89"/>
          <p:cNvSpPr/>
          <p:nvPr/>
        </p:nvSpPr>
        <p:spPr>
          <a:xfrm>
            <a:off x="435576" y="1559872"/>
            <a:ext cx="1138800" cy="587100"/>
          </a:xfrm>
          <a:prstGeom prst="wedgeRoundRectCallout">
            <a:avLst>
              <a:gd fmla="val 123395" name="adj1"/>
              <a:gd fmla="val 39264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72" name="Google Shape;1172;p89"/>
          <p:cNvSpPr txBox="1"/>
          <p:nvPr/>
        </p:nvSpPr>
        <p:spPr>
          <a:xfrm>
            <a:off x="477859" y="1517358"/>
            <a:ext cx="1138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AdHoc </a:t>
            </a:r>
            <a:endParaRPr b="1" sz="12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Report</a:t>
            </a:r>
            <a:r>
              <a:rPr lang="en" sz="1200">
                <a:latin typeface="Lexend Deca"/>
                <a:ea typeface="Lexend Deca"/>
                <a:cs typeface="Lexend Deca"/>
                <a:sym typeface="Lexend Deca"/>
              </a:rPr>
              <a:t>s</a:t>
            </a:r>
            <a:endParaRPr sz="12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73" name="Google Shape;1173;p89"/>
          <p:cNvSpPr txBox="1"/>
          <p:nvPr/>
        </p:nvSpPr>
        <p:spPr>
          <a:xfrm>
            <a:off x="393675" y="2892370"/>
            <a:ext cx="1364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Verification Status</a:t>
            </a:r>
            <a:endParaRPr sz="11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90"/>
          <p:cNvSpPr txBox="1"/>
          <p:nvPr>
            <p:ph type="title"/>
          </p:nvPr>
        </p:nvSpPr>
        <p:spPr>
          <a:xfrm>
            <a:off x="802625" y="791775"/>
            <a:ext cx="7361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100" u="sng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OPTION 2: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OnDataSuite Custom </a:t>
            </a:r>
            <a:endParaRPr sz="4600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Student Program Verification Sheet</a:t>
            </a:r>
            <a:endParaRPr sz="40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79" name="Google Shape;1179;p90"/>
          <p:cNvSpPr/>
          <p:nvPr/>
        </p:nvSpPr>
        <p:spPr>
          <a:xfrm>
            <a:off x="19350" y="4586600"/>
            <a:ext cx="9144000" cy="5568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0" name="Google Shape;1180;p90"/>
          <p:cNvSpPr txBox="1"/>
          <p:nvPr/>
        </p:nvSpPr>
        <p:spPr>
          <a:xfrm>
            <a:off x="1737250" y="4554325"/>
            <a:ext cx="53499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KB ARTICLE</a:t>
            </a:r>
            <a:endParaRPr sz="30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91"/>
          <p:cNvSpPr/>
          <p:nvPr/>
        </p:nvSpPr>
        <p:spPr>
          <a:xfrm>
            <a:off x="2197125" y="1824525"/>
            <a:ext cx="1711200" cy="708900"/>
          </a:xfrm>
          <a:prstGeom prst="rect">
            <a:avLst/>
          </a:prstGeom>
          <a:solidFill>
            <a:srgbClr val="990000"/>
          </a:solidFill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86" name="Google Shape;118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375" y="609599"/>
            <a:ext cx="6045225" cy="4501601"/>
          </a:xfrm>
          <a:prstGeom prst="rect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7" name="Google Shape;1187;p91"/>
          <p:cNvSpPr/>
          <p:nvPr/>
        </p:nvSpPr>
        <p:spPr>
          <a:xfrm>
            <a:off x="3864611" y="1015349"/>
            <a:ext cx="1348200" cy="44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88" name="Google Shape;1188;p91"/>
          <p:cNvSpPr/>
          <p:nvPr/>
        </p:nvSpPr>
        <p:spPr>
          <a:xfrm>
            <a:off x="5271688" y="1015349"/>
            <a:ext cx="1083000" cy="44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89" name="Google Shape;1189;p91"/>
          <p:cNvSpPr/>
          <p:nvPr/>
        </p:nvSpPr>
        <p:spPr>
          <a:xfrm>
            <a:off x="5087100" y="55125"/>
            <a:ext cx="1348200" cy="536700"/>
          </a:xfrm>
          <a:prstGeom prst="wedgeRoundRectCallout">
            <a:avLst>
              <a:gd fmla="val -74777" name="adj1"/>
              <a:gd fmla="val 177305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90" name="Google Shape;1190;p91"/>
          <p:cNvSpPr txBox="1"/>
          <p:nvPr/>
        </p:nvSpPr>
        <p:spPr>
          <a:xfrm>
            <a:off x="4900525" y="-2200"/>
            <a:ext cx="164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xend Deca"/>
                <a:ea typeface="Lexend Deca"/>
                <a:cs typeface="Lexend Deca"/>
                <a:sym typeface="Lexend Deca"/>
              </a:rPr>
              <a:t>Select one campus </a:t>
            </a:r>
            <a:endParaRPr sz="10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xend Deca"/>
                <a:ea typeface="Lexend Deca"/>
                <a:cs typeface="Lexend Deca"/>
                <a:sym typeface="Lexend Deca"/>
              </a:rPr>
              <a:t>at a time and bookmark </a:t>
            </a:r>
            <a:endParaRPr sz="10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91" name="Google Shape;1191;p91"/>
          <p:cNvSpPr/>
          <p:nvPr/>
        </p:nvSpPr>
        <p:spPr>
          <a:xfrm>
            <a:off x="6598406" y="96350"/>
            <a:ext cx="1348200" cy="495600"/>
          </a:xfrm>
          <a:prstGeom prst="wedgeRoundRectCallout">
            <a:avLst>
              <a:gd fmla="val -74777" name="adj1"/>
              <a:gd fmla="val 177305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92" name="Google Shape;1192;p91"/>
          <p:cNvSpPr txBox="1"/>
          <p:nvPr/>
        </p:nvSpPr>
        <p:spPr>
          <a:xfrm>
            <a:off x="6592405" y="55125"/>
            <a:ext cx="1302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exend Deca"/>
                <a:ea typeface="Lexend Deca"/>
                <a:cs typeface="Lexend Deca"/>
                <a:sym typeface="Lexend Deca"/>
              </a:rPr>
              <a:t>Select </a:t>
            </a:r>
            <a:r>
              <a:rPr lang="en" sz="900" u="sng">
                <a:latin typeface="Lexend Deca"/>
                <a:ea typeface="Lexend Deca"/>
                <a:cs typeface="Lexend Deca"/>
                <a:sym typeface="Lexend Deca"/>
              </a:rPr>
              <a:t>TWO</a:t>
            </a:r>
            <a:r>
              <a:rPr lang="en" sz="900">
                <a:latin typeface="Lexend Deca"/>
                <a:ea typeface="Lexend Deca"/>
                <a:cs typeface="Lexend Deca"/>
                <a:sym typeface="Lexend Deca"/>
              </a:rPr>
              <a:t> years for campus comparison</a:t>
            </a:r>
            <a:endParaRPr sz="9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193" name="Google Shape;119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38200"/>
            <a:ext cx="2641575" cy="3533951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4" name="Google Shape;1194;p91"/>
          <p:cNvSpPr/>
          <p:nvPr/>
        </p:nvSpPr>
        <p:spPr>
          <a:xfrm>
            <a:off x="81000" y="2642475"/>
            <a:ext cx="1711200" cy="283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74"/>
          <p:cNvSpPr txBox="1"/>
          <p:nvPr/>
        </p:nvSpPr>
        <p:spPr>
          <a:xfrm>
            <a:off x="0" y="4588650"/>
            <a:ext cx="9144000" cy="5550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CF5EF"/>
                </a:solidFill>
                <a:latin typeface="Lexend Deca"/>
                <a:ea typeface="Lexend Deca"/>
                <a:cs typeface="Lexend Deca"/>
                <a:sym typeface="Lexend Deca"/>
              </a:rPr>
              <a:t>“BUILD IT….LINK IT…SHARE IT…TEACH IT”</a:t>
            </a:r>
            <a:endParaRPr sz="2700">
              <a:solidFill>
                <a:srgbClr val="FCF5EF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08" name="Google Shape;1008;p74"/>
          <p:cNvSpPr txBox="1"/>
          <p:nvPr/>
        </p:nvSpPr>
        <p:spPr>
          <a:xfrm>
            <a:off x="135375" y="0"/>
            <a:ext cx="8934600" cy="43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BUILD IT</a:t>
            </a:r>
            <a:endParaRPr b="1" sz="1200" u="sng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How To Build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Data Element List 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Build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User Access List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Build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User Group List 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Build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Verifier List 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Build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District &amp; Campus Shared Folders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Build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AdHoc Reports (DIY)  </a:t>
            </a:r>
            <a:r>
              <a:rPr b="1" i="1" lang="en" sz="1200">
                <a:latin typeface="Comfortaa"/>
                <a:ea typeface="Comfortaa"/>
                <a:cs typeface="Comfortaa"/>
                <a:sym typeface="Comfortaa"/>
              </a:rPr>
              <a:t>Fall PEIMS/Summer PEIMS (Six Weeks Reports)</a:t>
            </a:r>
            <a:endParaRPr b="1" i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How To Use Custom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 ODS Reports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LINK IT</a:t>
            </a:r>
            <a:endParaRPr b="1" sz="1200" u="sng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Link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Reports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 To PEIMS Dashboard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Link Reports To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Verification List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Link Reports To </a:t>
            </a: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PEIMS Webpage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SHARE IT</a:t>
            </a:r>
            <a:endParaRPr b="1" sz="1200" u="sng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Share Reports In </a:t>
            </a: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OnDataSuite (Share Folders/Bookmarks)</a:t>
            </a:r>
            <a:endParaRPr b="1"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Share Reports In  Links</a:t>
            </a: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 Email</a:t>
            </a:r>
            <a:endParaRPr b="1"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Share Reports In  in E</a:t>
            </a: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mail</a:t>
            </a:r>
            <a:endParaRPr b="1"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Share Reports In </a:t>
            </a: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OnDataSuite (Automatic N</a:t>
            </a: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otifications)</a:t>
            </a:r>
            <a:endParaRPr b="1"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9900FF"/>
                </a:solidFill>
                <a:latin typeface="Comfortaa"/>
                <a:ea typeface="Comfortaa"/>
                <a:cs typeface="Comfortaa"/>
                <a:sym typeface="Comfortaa"/>
              </a:rPr>
              <a:t>TEACH IT</a:t>
            </a:r>
            <a:endParaRPr b="1" sz="1200" u="sng">
              <a:solidFill>
                <a:srgbClr val="99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Teach </a:t>
            </a: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Users To Locate Data </a:t>
            </a:r>
            <a:endParaRPr b="1"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Teach Users </a:t>
            </a:r>
            <a:r>
              <a:rPr b="1"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Navigate PEIMS Dashboard</a:t>
            </a:r>
            <a:endParaRPr b="1"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	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9" name="Google Shape;1009;p74"/>
          <p:cNvPicPr preferRelativeResize="0"/>
          <p:nvPr/>
        </p:nvPicPr>
        <p:blipFill rotWithShape="1">
          <a:blip r:embed="rId3">
            <a:alphaModFix/>
          </a:blip>
          <a:srcRect b="15899" l="0" r="0" t="16641"/>
          <a:stretch/>
        </p:blipFill>
        <p:spPr>
          <a:xfrm>
            <a:off x="5053150" y="94950"/>
            <a:ext cx="4016825" cy="10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1750"/>
            <a:ext cx="5937623" cy="4509351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0" name="Google Shape;1200;p92"/>
          <p:cNvSpPr/>
          <p:nvPr/>
        </p:nvSpPr>
        <p:spPr>
          <a:xfrm>
            <a:off x="5873325" y="172550"/>
            <a:ext cx="2778900" cy="1322700"/>
          </a:xfrm>
          <a:prstGeom prst="wedgeRoundRectCallout">
            <a:avLst>
              <a:gd fmla="val -78663" name="adj1"/>
              <a:gd fmla="val 84320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01" name="Google Shape;1201;p92"/>
          <p:cNvSpPr txBox="1"/>
          <p:nvPr/>
        </p:nvSpPr>
        <p:spPr>
          <a:xfrm>
            <a:off x="5873325" y="129025"/>
            <a:ext cx="27090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 Deca"/>
                <a:ea typeface="Lexend Deca"/>
                <a:cs typeface="Lexend Deca"/>
                <a:sym typeface="Lexend Deca"/>
              </a:rPr>
              <a:t>Create a Fall Student Data Review Bookmark for each campus in your district. </a:t>
            </a:r>
            <a:endParaRPr sz="11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 Deca"/>
                <a:ea typeface="Lexend Deca"/>
                <a:cs typeface="Lexend Deca"/>
                <a:sym typeface="Lexend Deca"/>
              </a:rPr>
              <a:t>Once you bookmark campus data pages, you can share with Campus and District leaders </a:t>
            </a:r>
            <a:endParaRPr sz="11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93"/>
          <p:cNvSpPr txBox="1"/>
          <p:nvPr>
            <p:ph type="title"/>
          </p:nvPr>
        </p:nvSpPr>
        <p:spPr>
          <a:xfrm>
            <a:off x="802625" y="791775"/>
            <a:ext cx="7361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100" u="sng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OPTION 2: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OnDataSuite Custom </a:t>
            </a:r>
            <a:endParaRPr sz="4600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Staff Verification Report</a:t>
            </a:r>
            <a:endParaRPr sz="46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07" name="Google Shape;1207;p93"/>
          <p:cNvSpPr/>
          <p:nvPr/>
        </p:nvSpPr>
        <p:spPr>
          <a:xfrm>
            <a:off x="19350" y="4586600"/>
            <a:ext cx="9144000" cy="5568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8" name="Google Shape;1208;p93"/>
          <p:cNvSpPr txBox="1"/>
          <p:nvPr/>
        </p:nvSpPr>
        <p:spPr>
          <a:xfrm>
            <a:off x="2983175" y="44970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C800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KB ARTICLE</a:t>
            </a:r>
            <a:endParaRPr sz="3000">
              <a:solidFill>
                <a:srgbClr val="FFC8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00" y="152400"/>
            <a:ext cx="7993773" cy="3919874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4" name="Google Shape;1214;p94"/>
          <p:cNvSpPr/>
          <p:nvPr/>
        </p:nvSpPr>
        <p:spPr>
          <a:xfrm>
            <a:off x="1005757" y="2048015"/>
            <a:ext cx="2007600" cy="23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15" name="Google Shape;1215;p94"/>
          <p:cNvSpPr txBox="1"/>
          <p:nvPr/>
        </p:nvSpPr>
        <p:spPr>
          <a:xfrm>
            <a:off x="0" y="3957750"/>
            <a:ext cx="9144000" cy="814800"/>
          </a:xfrm>
          <a:prstGeom prst="rect">
            <a:avLst/>
          </a:prstGeom>
          <a:solidFill>
            <a:srgbClr val="1155CC"/>
          </a:solidFill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4D6FF"/>
                </a:solidFill>
                <a:latin typeface="Lexend Deca"/>
                <a:ea typeface="Lexend Deca"/>
                <a:cs typeface="Lexend Deca"/>
                <a:sym typeface="Lexend Deca"/>
              </a:rPr>
              <a:t>Only Grant Access To </a:t>
            </a:r>
            <a:r>
              <a:rPr lang="en" sz="2100" u="sng">
                <a:solidFill>
                  <a:srgbClr val="B4D6FF"/>
                </a:solidFill>
                <a:latin typeface="Lexend Deca"/>
                <a:ea typeface="Lexend Deca"/>
                <a:cs typeface="Lexend Deca"/>
                <a:sym typeface="Lexend Deca"/>
              </a:rPr>
              <a:t>STAFF DATA</a:t>
            </a:r>
            <a:r>
              <a:rPr lang="en" sz="2100">
                <a:solidFill>
                  <a:srgbClr val="B4D6FF"/>
                </a:solidFill>
                <a:latin typeface="Lexend Deca"/>
                <a:ea typeface="Lexend Deca"/>
                <a:cs typeface="Lexend Deca"/>
                <a:sym typeface="Lexend Deca"/>
              </a:rPr>
              <a:t> To Approved Users</a:t>
            </a:r>
            <a:endParaRPr sz="2100">
              <a:solidFill>
                <a:srgbClr val="B4D6FF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FFFF00"/>
                </a:solidFill>
                <a:latin typeface="Lexend Deca"/>
                <a:ea typeface="Lexend Deca"/>
                <a:cs typeface="Lexend Deca"/>
                <a:sym typeface="Lexend Deca"/>
              </a:rPr>
              <a:t>(</a:t>
            </a:r>
            <a:r>
              <a:rPr i="1" lang="en" sz="1500">
                <a:solidFill>
                  <a:srgbClr val="FFFF00"/>
                </a:solidFill>
                <a:latin typeface="Lexend Deca"/>
                <a:ea typeface="Lexend Deca"/>
                <a:cs typeface="Lexend Deca"/>
                <a:sym typeface="Lexend Deca"/>
              </a:rPr>
              <a:t>Superintendent/Asst Superintendent Approval May Be Required)</a:t>
            </a:r>
            <a:endParaRPr i="1" sz="1500">
              <a:solidFill>
                <a:srgbClr val="FFFF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Google Shape;122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25" y="198575"/>
            <a:ext cx="8975898" cy="4729001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1" name="Google Shape;1221;p95"/>
          <p:cNvSpPr/>
          <p:nvPr/>
        </p:nvSpPr>
        <p:spPr>
          <a:xfrm>
            <a:off x="4273125" y="1772750"/>
            <a:ext cx="2778900" cy="1322700"/>
          </a:xfrm>
          <a:prstGeom prst="wedgeRoundRectCallout">
            <a:avLst>
              <a:gd fmla="val 86059" name="adj1"/>
              <a:gd fmla="val 150537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22" name="Google Shape;1222;p95"/>
          <p:cNvSpPr txBox="1"/>
          <p:nvPr/>
        </p:nvSpPr>
        <p:spPr>
          <a:xfrm>
            <a:off x="4273125" y="1729225"/>
            <a:ext cx="2825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Click on the total number and export to excel for staff verification</a:t>
            </a:r>
            <a:endParaRPr sz="17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23" name="Google Shape;1223;p95"/>
          <p:cNvSpPr/>
          <p:nvPr/>
        </p:nvSpPr>
        <p:spPr>
          <a:xfrm>
            <a:off x="2983325" y="247425"/>
            <a:ext cx="3231600" cy="26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Google Shape;122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750" y="558900"/>
            <a:ext cx="5691300" cy="4584601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9" name="Google Shape;1229;p96"/>
          <p:cNvSpPr/>
          <p:nvPr/>
        </p:nvSpPr>
        <p:spPr>
          <a:xfrm>
            <a:off x="3539285" y="2654171"/>
            <a:ext cx="834000" cy="118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96"/>
          <p:cNvSpPr/>
          <p:nvPr/>
        </p:nvSpPr>
        <p:spPr>
          <a:xfrm>
            <a:off x="5197388" y="701568"/>
            <a:ext cx="556200" cy="366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96"/>
          <p:cNvSpPr/>
          <p:nvPr/>
        </p:nvSpPr>
        <p:spPr>
          <a:xfrm rot="-2477">
            <a:off x="5753833" y="702239"/>
            <a:ext cx="2082001" cy="250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96"/>
          <p:cNvSpPr/>
          <p:nvPr/>
        </p:nvSpPr>
        <p:spPr>
          <a:xfrm rot="-2477">
            <a:off x="4434507" y="2588044"/>
            <a:ext cx="2082001" cy="250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96"/>
          <p:cNvSpPr txBox="1"/>
          <p:nvPr/>
        </p:nvSpPr>
        <p:spPr>
          <a:xfrm>
            <a:off x="0" y="3900150"/>
            <a:ext cx="3381900" cy="105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Select Student</a:t>
            </a:r>
            <a:endParaRPr sz="24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Select Fall Enrollment</a:t>
            </a:r>
            <a:endParaRPr sz="2400">
              <a:solidFill>
                <a:schemeClr val="accent1"/>
              </a:solidFill>
            </a:endParaRPr>
          </a:p>
        </p:txBody>
      </p:sp>
      <p:sp>
        <p:nvSpPr>
          <p:cNvPr id="1234" name="Google Shape;1234;p96"/>
          <p:cNvSpPr txBox="1"/>
          <p:nvPr>
            <p:ph idx="4294967295" type="title"/>
          </p:nvPr>
        </p:nvSpPr>
        <p:spPr>
          <a:xfrm>
            <a:off x="0" y="0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ADHOC REPORTS </a:t>
            </a:r>
            <a:endParaRPr sz="25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304800"/>
            <a:ext cx="8363249" cy="483094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0" name="Google Shape;1240;p97"/>
          <p:cNvSpPr txBox="1"/>
          <p:nvPr/>
        </p:nvSpPr>
        <p:spPr>
          <a:xfrm>
            <a:off x="0" y="4118750"/>
            <a:ext cx="2592000" cy="11082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Select Year</a:t>
            </a:r>
            <a:endParaRPr sz="20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Select Criteria</a:t>
            </a:r>
            <a:endParaRPr sz="20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Open Report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1241" name="Google Shape;1241;p97"/>
          <p:cNvSpPr/>
          <p:nvPr/>
        </p:nvSpPr>
        <p:spPr>
          <a:xfrm>
            <a:off x="3310554" y="1806175"/>
            <a:ext cx="1509000" cy="196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97"/>
          <p:cNvSpPr/>
          <p:nvPr/>
        </p:nvSpPr>
        <p:spPr>
          <a:xfrm>
            <a:off x="3310554" y="2110975"/>
            <a:ext cx="1509000" cy="196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97"/>
          <p:cNvSpPr/>
          <p:nvPr/>
        </p:nvSpPr>
        <p:spPr>
          <a:xfrm rot="-2636">
            <a:off x="4728925" y="1808175"/>
            <a:ext cx="782400" cy="196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97"/>
          <p:cNvSpPr/>
          <p:nvPr/>
        </p:nvSpPr>
        <p:spPr>
          <a:xfrm rot="-2636">
            <a:off x="4728925" y="2112975"/>
            <a:ext cx="782400" cy="196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97"/>
          <p:cNvSpPr/>
          <p:nvPr/>
        </p:nvSpPr>
        <p:spPr>
          <a:xfrm rot="-2636">
            <a:off x="5567125" y="1503538"/>
            <a:ext cx="391200" cy="196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97"/>
          <p:cNvSpPr/>
          <p:nvPr/>
        </p:nvSpPr>
        <p:spPr>
          <a:xfrm>
            <a:off x="7067250" y="1050225"/>
            <a:ext cx="2014800" cy="196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7" name="Google Shape;1247;p97"/>
          <p:cNvSpPr/>
          <p:nvPr/>
        </p:nvSpPr>
        <p:spPr>
          <a:xfrm flipH="1" rot="2636">
            <a:off x="6710125" y="1046338"/>
            <a:ext cx="391200" cy="196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Google Shape;1252;p98"/>
          <p:cNvPicPr preferRelativeResize="0"/>
          <p:nvPr/>
        </p:nvPicPr>
        <p:blipFill rotWithShape="1">
          <a:blip r:embed="rId3">
            <a:alphaModFix/>
          </a:blip>
          <a:srcRect b="0" l="0" r="22660" t="6410"/>
          <a:stretch/>
        </p:blipFill>
        <p:spPr>
          <a:xfrm>
            <a:off x="12688" y="0"/>
            <a:ext cx="3736862" cy="5077374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3" name="Google Shape;1253;p98"/>
          <p:cNvSpPr/>
          <p:nvPr/>
        </p:nvSpPr>
        <p:spPr>
          <a:xfrm>
            <a:off x="-1325" y="2018300"/>
            <a:ext cx="2333400" cy="532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4" name="Google Shape;1254;p98"/>
          <p:cNvPicPr preferRelativeResize="0"/>
          <p:nvPr/>
        </p:nvPicPr>
        <p:blipFill rotWithShape="1">
          <a:blip r:embed="rId4">
            <a:alphaModFix/>
          </a:blip>
          <a:srcRect b="4738" l="3023" r="2778" t="3778"/>
          <a:stretch/>
        </p:blipFill>
        <p:spPr>
          <a:xfrm>
            <a:off x="4541850" y="2248762"/>
            <a:ext cx="3796875" cy="273375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5" name="Google Shape;1255;p98"/>
          <p:cNvSpPr/>
          <p:nvPr/>
        </p:nvSpPr>
        <p:spPr>
          <a:xfrm>
            <a:off x="4586625" y="2879450"/>
            <a:ext cx="2143200" cy="360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98"/>
          <p:cNvSpPr txBox="1"/>
          <p:nvPr/>
        </p:nvSpPr>
        <p:spPr>
          <a:xfrm>
            <a:off x="3847500" y="0"/>
            <a:ext cx="50220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Bookmark</a:t>
            </a:r>
            <a:endParaRPr sz="25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Click on the Bookmark link on the left side of screen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Change name of the your reports to make them identifiable (ex. FALL24_ and SUM24_)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Select the Department Shared Folder who will verify this data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7" name="Google Shape;1257;p98"/>
          <p:cNvSpPr/>
          <p:nvPr/>
        </p:nvSpPr>
        <p:spPr>
          <a:xfrm>
            <a:off x="4586625" y="3489050"/>
            <a:ext cx="2143200" cy="360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99"/>
          <p:cNvSpPr txBox="1"/>
          <p:nvPr/>
        </p:nvSpPr>
        <p:spPr>
          <a:xfrm>
            <a:off x="-75" y="172550"/>
            <a:ext cx="9144000" cy="55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1155CC"/>
                </a:solidFill>
                <a:latin typeface="Lexend Deca"/>
                <a:ea typeface="Lexend Deca"/>
                <a:cs typeface="Lexend Deca"/>
                <a:sym typeface="Lexend Deca"/>
              </a:rPr>
              <a:t>LEA Cloud Sharing: Search “Sheldon ISD” to view </a:t>
            </a:r>
            <a:endParaRPr sz="2300">
              <a:solidFill>
                <a:srgbClr val="1155CC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263" name="Google Shape;126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25" y="943050"/>
            <a:ext cx="8347203" cy="3971851"/>
          </a:xfrm>
          <a:prstGeom prst="rect">
            <a:avLst/>
          </a:prstGeom>
          <a:noFill/>
          <a:ln cap="flat" cmpd="sng" w="762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4" name="Google Shape;1264;p99"/>
          <p:cNvSpPr/>
          <p:nvPr/>
        </p:nvSpPr>
        <p:spPr>
          <a:xfrm rot="-1824512">
            <a:off x="6299375" y="4251398"/>
            <a:ext cx="886672" cy="24112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65" name="Google Shape;1265;p99"/>
          <p:cNvSpPr/>
          <p:nvPr/>
        </p:nvSpPr>
        <p:spPr>
          <a:xfrm rot="-1824512">
            <a:off x="7809920" y="3576234"/>
            <a:ext cx="886672" cy="24112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66" name="Google Shape;1266;p99"/>
          <p:cNvSpPr/>
          <p:nvPr/>
        </p:nvSpPr>
        <p:spPr>
          <a:xfrm rot="-1824512">
            <a:off x="1814525" y="3269798"/>
            <a:ext cx="886672" cy="24112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100"/>
          <p:cNvPicPr preferRelativeResize="0"/>
          <p:nvPr/>
        </p:nvPicPr>
        <p:blipFill rotWithShape="1">
          <a:blip r:embed="rId3">
            <a:alphaModFix/>
          </a:blip>
          <a:srcRect b="0" l="0" r="0" t="10666"/>
          <a:stretch/>
        </p:blipFill>
        <p:spPr>
          <a:xfrm>
            <a:off x="487050" y="1085400"/>
            <a:ext cx="7808889" cy="390570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2" name="Google Shape;1272;p100"/>
          <p:cNvSpPr/>
          <p:nvPr/>
        </p:nvSpPr>
        <p:spPr>
          <a:xfrm>
            <a:off x="5106763" y="3103497"/>
            <a:ext cx="1448100" cy="44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00"/>
              </a:solidFill>
              <a:highlight>
                <a:srgbClr val="FF0000"/>
              </a:highlight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73" name="Google Shape;1273;p100"/>
          <p:cNvSpPr/>
          <p:nvPr/>
        </p:nvSpPr>
        <p:spPr>
          <a:xfrm>
            <a:off x="8073129" y="2187027"/>
            <a:ext cx="1070700" cy="347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74" name="Google Shape;1274;p100"/>
          <p:cNvSpPr/>
          <p:nvPr/>
        </p:nvSpPr>
        <p:spPr>
          <a:xfrm>
            <a:off x="6220334" y="3116096"/>
            <a:ext cx="1070700" cy="347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275" name="Google Shape;1275;p100"/>
          <p:cNvSpPr txBox="1"/>
          <p:nvPr/>
        </p:nvSpPr>
        <p:spPr>
          <a:xfrm>
            <a:off x="-75" y="-56050"/>
            <a:ext cx="9144000" cy="12351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1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Once you find reports in the Cloud, </a:t>
            </a:r>
            <a:endParaRPr i="1" sz="31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1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click </a:t>
            </a:r>
            <a:r>
              <a:rPr i="1" lang="en" sz="3100">
                <a:solidFill>
                  <a:srgbClr val="FFC800"/>
                </a:solidFill>
                <a:latin typeface="Lexend Deca"/>
                <a:ea typeface="Lexend Deca"/>
                <a:cs typeface="Lexend Deca"/>
                <a:sym typeface="Lexend Deca"/>
              </a:rPr>
              <a:t>“Tools”</a:t>
            </a:r>
            <a:r>
              <a:rPr i="1" lang="en" sz="31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 and select </a:t>
            </a:r>
            <a:r>
              <a:rPr i="1" lang="en" sz="3100">
                <a:solidFill>
                  <a:srgbClr val="F1C232"/>
                </a:solidFill>
                <a:latin typeface="Lexend Deca"/>
                <a:ea typeface="Lexend Deca"/>
                <a:cs typeface="Lexend Deca"/>
                <a:sym typeface="Lexend Deca"/>
              </a:rPr>
              <a:t>“Bookmark”</a:t>
            </a:r>
            <a:r>
              <a:rPr lang="en" sz="2700">
                <a:solidFill>
                  <a:srgbClr val="F1C232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endParaRPr sz="1800">
              <a:solidFill>
                <a:srgbClr val="F1C232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01"/>
          <p:cNvSpPr txBox="1"/>
          <p:nvPr>
            <p:ph type="title"/>
          </p:nvPr>
        </p:nvSpPr>
        <p:spPr>
          <a:xfrm>
            <a:off x="49950" y="-51150"/>
            <a:ext cx="8738700" cy="19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Custom OnDataSuite Reports</a:t>
            </a:r>
            <a:endParaRPr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81" name="Google Shape;128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8426"/>
            <a:ext cx="6888300" cy="466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101"/>
          <p:cNvSpPr/>
          <p:nvPr/>
        </p:nvSpPr>
        <p:spPr>
          <a:xfrm>
            <a:off x="6571125" y="660150"/>
            <a:ext cx="2338800" cy="1518900"/>
          </a:xfrm>
          <a:prstGeom prst="wedgeRoundRectCallout">
            <a:avLst>
              <a:gd fmla="val -143942" name="adj1"/>
              <a:gd fmla="val -34668" name="adj2"/>
              <a:gd fmla="val 0" name="adj3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3" name="Google Shape;1283;p101"/>
          <p:cNvSpPr txBox="1"/>
          <p:nvPr/>
        </p:nvSpPr>
        <p:spPr>
          <a:xfrm>
            <a:off x="6621750" y="741150"/>
            <a:ext cx="22881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Use the search bar to find pre-built reports for your departments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4" name="Google Shape;1284;p101"/>
          <p:cNvSpPr/>
          <p:nvPr/>
        </p:nvSpPr>
        <p:spPr>
          <a:xfrm>
            <a:off x="2531250" y="1652400"/>
            <a:ext cx="2946300" cy="16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5" name="Google Shape;1285;p101"/>
          <p:cNvSpPr/>
          <p:nvPr/>
        </p:nvSpPr>
        <p:spPr>
          <a:xfrm>
            <a:off x="2531250" y="4416525"/>
            <a:ext cx="2946300" cy="21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75"/>
          <p:cNvSpPr/>
          <p:nvPr/>
        </p:nvSpPr>
        <p:spPr>
          <a:xfrm>
            <a:off x="1533825" y="810438"/>
            <a:ext cx="6076542" cy="3522621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75"/>
          <p:cNvSpPr txBox="1"/>
          <p:nvPr>
            <p:ph type="title"/>
          </p:nvPr>
        </p:nvSpPr>
        <p:spPr>
          <a:xfrm>
            <a:off x="2267050" y="2428363"/>
            <a:ext cx="4610100" cy="166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BUILD</a:t>
            </a:r>
            <a:endParaRPr b="1" sz="9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IT </a:t>
            </a:r>
            <a:endParaRPr b="1" sz="9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6" name="Google Shape;1016;p75"/>
          <p:cNvSpPr/>
          <p:nvPr/>
        </p:nvSpPr>
        <p:spPr>
          <a:xfrm>
            <a:off x="6038339" y="2896425"/>
            <a:ext cx="3105730" cy="2246068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75"/>
          <p:cNvSpPr/>
          <p:nvPr/>
        </p:nvSpPr>
        <p:spPr>
          <a:xfrm>
            <a:off x="4470825" y="598825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75"/>
          <p:cNvSpPr/>
          <p:nvPr/>
        </p:nvSpPr>
        <p:spPr>
          <a:xfrm>
            <a:off x="5232825" y="369625"/>
            <a:ext cx="320400" cy="3201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75"/>
          <p:cNvSpPr/>
          <p:nvPr/>
        </p:nvSpPr>
        <p:spPr>
          <a:xfrm>
            <a:off x="8033175" y="2269050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0" name="Google Shape;1020;p75"/>
          <p:cNvGrpSpPr/>
          <p:nvPr/>
        </p:nvGrpSpPr>
        <p:grpSpPr>
          <a:xfrm rot="-1540655">
            <a:off x="6827064" y="184705"/>
            <a:ext cx="1528312" cy="1835358"/>
            <a:chOff x="9584675" y="790825"/>
            <a:chExt cx="745500" cy="895275"/>
          </a:xfrm>
        </p:grpSpPr>
        <p:sp>
          <p:nvSpPr>
            <p:cNvPr id="1021" name="Google Shape;1021;p75"/>
            <p:cNvSpPr/>
            <p:nvPr/>
          </p:nvSpPr>
          <p:spPr>
            <a:xfrm>
              <a:off x="9623225" y="1153775"/>
              <a:ext cx="657150" cy="532325"/>
            </a:xfrm>
            <a:custGeom>
              <a:rect b="b" l="l" r="r" t="t"/>
              <a:pathLst>
                <a:path extrusionOk="0" h="21293" w="26286">
                  <a:moveTo>
                    <a:pt x="13596" y="0"/>
                  </a:moveTo>
                  <a:cubicBezTo>
                    <a:pt x="13336" y="0"/>
                    <a:pt x="13075" y="9"/>
                    <a:pt x="12811" y="27"/>
                  </a:cubicBezTo>
                  <a:cubicBezTo>
                    <a:pt x="6191" y="468"/>
                    <a:pt x="453" y="5659"/>
                    <a:pt x="238" y="11064"/>
                  </a:cubicBezTo>
                  <a:cubicBezTo>
                    <a:pt x="0" y="16827"/>
                    <a:pt x="6727" y="21220"/>
                    <a:pt x="13407" y="21292"/>
                  </a:cubicBezTo>
                  <a:cubicBezTo>
                    <a:pt x="13454" y="21292"/>
                    <a:pt x="13501" y="21292"/>
                    <a:pt x="13549" y="21292"/>
                  </a:cubicBezTo>
                  <a:cubicBezTo>
                    <a:pt x="20139" y="21292"/>
                    <a:pt x="26285" y="16370"/>
                    <a:pt x="25777" y="10790"/>
                  </a:cubicBezTo>
                  <a:cubicBezTo>
                    <a:pt x="25319" y="5671"/>
                    <a:pt x="20156" y="0"/>
                    <a:pt x="13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75"/>
            <p:cNvSpPr/>
            <p:nvPr/>
          </p:nvSpPr>
          <p:spPr>
            <a:xfrm>
              <a:off x="10204525" y="1204150"/>
              <a:ext cx="125650" cy="298500"/>
            </a:xfrm>
            <a:custGeom>
              <a:rect b="b" l="l" r="r" t="t"/>
              <a:pathLst>
                <a:path extrusionOk="0" h="11940" w="5026">
                  <a:moveTo>
                    <a:pt x="632" y="1"/>
                  </a:moveTo>
                  <a:cubicBezTo>
                    <a:pt x="306" y="1"/>
                    <a:pt x="0" y="454"/>
                    <a:pt x="299" y="798"/>
                  </a:cubicBezTo>
                  <a:cubicBezTo>
                    <a:pt x="2811" y="3775"/>
                    <a:pt x="4109" y="7620"/>
                    <a:pt x="3942" y="11502"/>
                  </a:cubicBezTo>
                  <a:cubicBezTo>
                    <a:pt x="3924" y="11793"/>
                    <a:pt x="4144" y="11939"/>
                    <a:pt x="4372" y="11939"/>
                  </a:cubicBezTo>
                  <a:cubicBezTo>
                    <a:pt x="4600" y="11939"/>
                    <a:pt x="4835" y="11793"/>
                    <a:pt x="4847" y="11502"/>
                  </a:cubicBezTo>
                  <a:cubicBezTo>
                    <a:pt x="5025" y="7370"/>
                    <a:pt x="3609" y="3310"/>
                    <a:pt x="930" y="155"/>
                  </a:cubicBezTo>
                  <a:cubicBezTo>
                    <a:pt x="841" y="46"/>
                    <a:pt x="736" y="1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75"/>
            <p:cNvSpPr/>
            <p:nvPr/>
          </p:nvSpPr>
          <p:spPr>
            <a:xfrm>
              <a:off x="9584675" y="1232925"/>
              <a:ext cx="81550" cy="171575"/>
            </a:xfrm>
            <a:custGeom>
              <a:rect b="b" l="l" r="r" t="t"/>
              <a:pathLst>
                <a:path extrusionOk="0" h="6863" w="3262">
                  <a:moveTo>
                    <a:pt x="2609" y="0"/>
                  </a:moveTo>
                  <a:cubicBezTo>
                    <a:pt x="2471" y="0"/>
                    <a:pt x="2331" y="57"/>
                    <a:pt x="2233" y="195"/>
                  </a:cubicBezTo>
                  <a:cubicBezTo>
                    <a:pt x="935" y="2028"/>
                    <a:pt x="173" y="4195"/>
                    <a:pt x="18" y="6434"/>
                  </a:cubicBezTo>
                  <a:cubicBezTo>
                    <a:pt x="0" y="6719"/>
                    <a:pt x="220" y="6862"/>
                    <a:pt x="450" y="6862"/>
                  </a:cubicBezTo>
                  <a:cubicBezTo>
                    <a:pt x="679" y="6862"/>
                    <a:pt x="917" y="6719"/>
                    <a:pt x="935" y="6434"/>
                  </a:cubicBezTo>
                  <a:cubicBezTo>
                    <a:pt x="1066" y="4350"/>
                    <a:pt x="1804" y="2350"/>
                    <a:pt x="3018" y="659"/>
                  </a:cubicBezTo>
                  <a:cubicBezTo>
                    <a:pt x="3262" y="324"/>
                    <a:pt x="2938" y="0"/>
                    <a:pt x="26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75"/>
            <p:cNvSpPr/>
            <p:nvPr/>
          </p:nvSpPr>
          <p:spPr>
            <a:xfrm>
              <a:off x="9714300" y="940300"/>
              <a:ext cx="444425" cy="555225"/>
            </a:xfrm>
            <a:custGeom>
              <a:rect b="b" l="l" r="r" t="t"/>
              <a:pathLst>
                <a:path extrusionOk="0" h="22209" w="17777">
                  <a:moveTo>
                    <a:pt x="8714" y="0"/>
                  </a:moveTo>
                  <a:cubicBezTo>
                    <a:pt x="7327" y="0"/>
                    <a:pt x="5942" y="329"/>
                    <a:pt x="4727" y="1006"/>
                  </a:cubicBezTo>
                  <a:cubicBezTo>
                    <a:pt x="1763" y="2637"/>
                    <a:pt x="0" y="6197"/>
                    <a:pt x="512" y="9542"/>
                  </a:cubicBezTo>
                  <a:cubicBezTo>
                    <a:pt x="1084" y="13388"/>
                    <a:pt x="4215" y="15924"/>
                    <a:pt x="5525" y="19425"/>
                  </a:cubicBezTo>
                  <a:cubicBezTo>
                    <a:pt x="6144" y="21100"/>
                    <a:pt x="7999" y="22209"/>
                    <a:pt x="9769" y="22209"/>
                  </a:cubicBezTo>
                  <a:cubicBezTo>
                    <a:pt x="10993" y="22209"/>
                    <a:pt x="12177" y="21678"/>
                    <a:pt x="12883" y="20437"/>
                  </a:cubicBezTo>
                  <a:cubicBezTo>
                    <a:pt x="13419" y="19508"/>
                    <a:pt x="13395" y="18353"/>
                    <a:pt x="13657" y="17305"/>
                  </a:cubicBezTo>
                  <a:cubicBezTo>
                    <a:pt x="14169" y="15103"/>
                    <a:pt x="15812" y="13317"/>
                    <a:pt x="16598" y="11185"/>
                  </a:cubicBezTo>
                  <a:cubicBezTo>
                    <a:pt x="17776" y="8018"/>
                    <a:pt x="16764" y="4173"/>
                    <a:pt x="14205" y="1970"/>
                  </a:cubicBezTo>
                  <a:cubicBezTo>
                    <a:pt x="12691" y="674"/>
                    <a:pt x="10699" y="0"/>
                    <a:pt x="8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75"/>
            <p:cNvSpPr/>
            <p:nvPr/>
          </p:nvSpPr>
          <p:spPr>
            <a:xfrm>
              <a:off x="9850325" y="1440750"/>
              <a:ext cx="204825" cy="67950"/>
            </a:xfrm>
            <a:custGeom>
              <a:rect b="b" l="l" r="r" t="t"/>
              <a:pathLst>
                <a:path extrusionOk="0" h="2718" w="8193">
                  <a:moveTo>
                    <a:pt x="7436" y="1"/>
                  </a:moveTo>
                  <a:cubicBezTo>
                    <a:pt x="7422" y="1"/>
                    <a:pt x="7408" y="1"/>
                    <a:pt x="7394" y="2"/>
                  </a:cubicBezTo>
                  <a:cubicBezTo>
                    <a:pt x="7180" y="26"/>
                    <a:pt x="6978" y="109"/>
                    <a:pt x="6763" y="204"/>
                  </a:cubicBezTo>
                  <a:cubicBezTo>
                    <a:pt x="5799" y="597"/>
                    <a:pt x="4787" y="823"/>
                    <a:pt x="3763" y="895"/>
                  </a:cubicBezTo>
                  <a:cubicBezTo>
                    <a:pt x="3588" y="904"/>
                    <a:pt x="3413" y="909"/>
                    <a:pt x="3238" y="909"/>
                  </a:cubicBezTo>
                  <a:cubicBezTo>
                    <a:pt x="2520" y="909"/>
                    <a:pt x="1804" y="829"/>
                    <a:pt x="1096" y="657"/>
                  </a:cubicBezTo>
                  <a:cubicBezTo>
                    <a:pt x="947" y="618"/>
                    <a:pt x="806" y="577"/>
                    <a:pt x="673" y="577"/>
                  </a:cubicBezTo>
                  <a:cubicBezTo>
                    <a:pt x="518" y="577"/>
                    <a:pt x="373" y="632"/>
                    <a:pt x="239" y="811"/>
                  </a:cubicBezTo>
                  <a:cubicBezTo>
                    <a:pt x="72" y="1014"/>
                    <a:pt x="1" y="1312"/>
                    <a:pt x="143" y="1550"/>
                  </a:cubicBezTo>
                  <a:cubicBezTo>
                    <a:pt x="322" y="1847"/>
                    <a:pt x="989" y="2002"/>
                    <a:pt x="1275" y="2109"/>
                  </a:cubicBezTo>
                  <a:cubicBezTo>
                    <a:pt x="1703" y="2264"/>
                    <a:pt x="2144" y="2407"/>
                    <a:pt x="2584" y="2502"/>
                  </a:cubicBezTo>
                  <a:cubicBezTo>
                    <a:pt x="3200" y="2646"/>
                    <a:pt x="3816" y="2717"/>
                    <a:pt x="4435" y="2717"/>
                  </a:cubicBezTo>
                  <a:cubicBezTo>
                    <a:pt x="4691" y="2717"/>
                    <a:pt x="4947" y="2705"/>
                    <a:pt x="5204" y="2681"/>
                  </a:cubicBezTo>
                  <a:cubicBezTo>
                    <a:pt x="6132" y="2597"/>
                    <a:pt x="7109" y="2347"/>
                    <a:pt x="7752" y="1526"/>
                  </a:cubicBezTo>
                  <a:cubicBezTo>
                    <a:pt x="8013" y="1181"/>
                    <a:pt x="8192" y="657"/>
                    <a:pt x="7978" y="288"/>
                  </a:cubicBezTo>
                  <a:cubicBezTo>
                    <a:pt x="7844" y="87"/>
                    <a:pt x="7647" y="1"/>
                    <a:pt x="74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75"/>
            <p:cNvSpPr/>
            <p:nvPr/>
          </p:nvSpPr>
          <p:spPr>
            <a:xfrm>
              <a:off x="9861625" y="1471175"/>
              <a:ext cx="181900" cy="62900"/>
            </a:xfrm>
            <a:custGeom>
              <a:rect b="b" l="l" r="r" t="t"/>
              <a:pathLst>
                <a:path extrusionOk="0" h="2516" w="7276">
                  <a:moveTo>
                    <a:pt x="6377" y="0"/>
                  </a:moveTo>
                  <a:cubicBezTo>
                    <a:pt x="5743" y="0"/>
                    <a:pt x="5116" y="172"/>
                    <a:pt x="4490" y="297"/>
                  </a:cubicBezTo>
                  <a:cubicBezTo>
                    <a:pt x="3787" y="416"/>
                    <a:pt x="3085" y="464"/>
                    <a:pt x="2382" y="499"/>
                  </a:cubicBezTo>
                  <a:cubicBezTo>
                    <a:pt x="2130" y="508"/>
                    <a:pt x="1889" y="516"/>
                    <a:pt x="1643" y="516"/>
                  </a:cubicBezTo>
                  <a:cubicBezTo>
                    <a:pt x="1542" y="516"/>
                    <a:pt x="1439" y="515"/>
                    <a:pt x="1334" y="511"/>
                  </a:cubicBezTo>
                  <a:cubicBezTo>
                    <a:pt x="1190" y="511"/>
                    <a:pt x="1039" y="481"/>
                    <a:pt x="891" y="481"/>
                  </a:cubicBezTo>
                  <a:cubicBezTo>
                    <a:pt x="832" y="481"/>
                    <a:pt x="773" y="486"/>
                    <a:pt x="715" y="499"/>
                  </a:cubicBezTo>
                  <a:cubicBezTo>
                    <a:pt x="453" y="559"/>
                    <a:pt x="156" y="749"/>
                    <a:pt x="84" y="1023"/>
                  </a:cubicBezTo>
                  <a:cubicBezTo>
                    <a:pt x="1" y="1333"/>
                    <a:pt x="156" y="1666"/>
                    <a:pt x="394" y="1869"/>
                  </a:cubicBezTo>
                  <a:cubicBezTo>
                    <a:pt x="632" y="2083"/>
                    <a:pt x="942" y="2190"/>
                    <a:pt x="1239" y="2273"/>
                  </a:cubicBezTo>
                  <a:cubicBezTo>
                    <a:pt x="1895" y="2454"/>
                    <a:pt x="2573" y="2516"/>
                    <a:pt x="3255" y="2516"/>
                  </a:cubicBezTo>
                  <a:cubicBezTo>
                    <a:pt x="3698" y="2516"/>
                    <a:pt x="4143" y="2490"/>
                    <a:pt x="4585" y="2452"/>
                  </a:cubicBezTo>
                  <a:cubicBezTo>
                    <a:pt x="5156" y="2392"/>
                    <a:pt x="5728" y="2309"/>
                    <a:pt x="6240" y="2047"/>
                  </a:cubicBezTo>
                  <a:cubicBezTo>
                    <a:pt x="6752" y="1797"/>
                    <a:pt x="7180" y="1321"/>
                    <a:pt x="7252" y="749"/>
                  </a:cubicBezTo>
                  <a:cubicBezTo>
                    <a:pt x="7276" y="523"/>
                    <a:pt x="7252" y="297"/>
                    <a:pt x="7073" y="142"/>
                  </a:cubicBezTo>
                  <a:cubicBezTo>
                    <a:pt x="6954" y="59"/>
                    <a:pt x="6788" y="23"/>
                    <a:pt x="6645" y="11"/>
                  </a:cubicBezTo>
                  <a:cubicBezTo>
                    <a:pt x="6555" y="4"/>
                    <a:pt x="6466" y="0"/>
                    <a:pt x="6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75"/>
            <p:cNvSpPr/>
            <p:nvPr/>
          </p:nvSpPr>
          <p:spPr>
            <a:xfrm>
              <a:off x="10124475" y="15741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11300">
              <a:solidFill>
                <a:srgbClr val="FF6D00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75"/>
            <p:cNvSpPr/>
            <p:nvPr/>
          </p:nvSpPr>
          <p:spPr>
            <a:xfrm>
              <a:off x="9890500" y="1502200"/>
              <a:ext cx="120875" cy="82550"/>
            </a:xfrm>
            <a:custGeom>
              <a:rect b="b" l="l" r="r" t="t"/>
              <a:pathLst>
                <a:path extrusionOk="0" h="3302" w="4835">
                  <a:moveTo>
                    <a:pt x="4036" y="1"/>
                  </a:moveTo>
                  <a:cubicBezTo>
                    <a:pt x="3980" y="1"/>
                    <a:pt x="3924" y="4"/>
                    <a:pt x="3870" y="8"/>
                  </a:cubicBezTo>
                  <a:cubicBezTo>
                    <a:pt x="2930" y="20"/>
                    <a:pt x="1977" y="32"/>
                    <a:pt x="1037" y="127"/>
                  </a:cubicBezTo>
                  <a:cubicBezTo>
                    <a:pt x="775" y="151"/>
                    <a:pt x="203" y="104"/>
                    <a:pt x="96" y="425"/>
                  </a:cubicBezTo>
                  <a:cubicBezTo>
                    <a:pt x="1" y="735"/>
                    <a:pt x="144" y="1223"/>
                    <a:pt x="251" y="1521"/>
                  </a:cubicBezTo>
                  <a:cubicBezTo>
                    <a:pt x="382" y="1925"/>
                    <a:pt x="608" y="2306"/>
                    <a:pt x="930" y="2628"/>
                  </a:cubicBezTo>
                  <a:cubicBezTo>
                    <a:pt x="1371" y="3052"/>
                    <a:pt x="1982" y="3301"/>
                    <a:pt x="2585" y="3301"/>
                  </a:cubicBezTo>
                  <a:cubicBezTo>
                    <a:pt x="2828" y="3301"/>
                    <a:pt x="3070" y="3261"/>
                    <a:pt x="3299" y="3175"/>
                  </a:cubicBezTo>
                  <a:cubicBezTo>
                    <a:pt x="3763" y="2997"/>
                    <a:pt x="4144" y="2652"/>
                    <a:pt x="4406" y="2247"/>
                  </a:cubicBezTo>
                  <a:cubicBezTo>
                    <a:pt x="4656" y="1830"/>
                    <a:pt x="4787" y="1342"/>
                    <a:pt x="4823" y="866"/>
                  </a:cubicBezTo>
                  <a:cubicBezTo>
                    <a:pt x="4835" y="639"/>
                    <a:pt x="4799" y="389"/>
                    <a:pt x="4656" y="211"/>
                  </a:cubicBezTo>
                  <a:cubicBezTo>
                    <a:pt x="4503" y="48"/>
                    <a:pt x="4266" y="1"/>
                    <a:pt x="4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75"/>
            <p:cNvSpPr/>
            <p:nvPr/>
          </p:nvSpPr>
          <p:spPr>
            <a:xfrm>
              <a:off x="9824425" y="1100275"/>
              <a:ext cx="239050" cy="290150"/>
            </a:xfrm>
            <a:custGeom>
              <a:rect b="b" l="l" r="r" t="t"/>
              <a:pathLst>
                <a:path extrusionOk="0" h="11606" w="9562">
                  <a:moveTo>
                    <a:pt x="955" y="1134"/>
                  </a:moveTo>
                  <a:cubicBezTo>
                    <a:pt x="1105" y="1134"/>
                    <a:pt x="1262" y="1183"/>
                    <a:pt x="1358" y="1250"/>
                  </a:cubicBezTo>
                  <a:cubicBezTo>
                    <a:pt x="1763" y="1548"/>
                    <a:pt x="1810" y="2179"/>
                    <a:pt x="1870" y="2631"/>
                  </a:cubicBezTo>
                  <a:cubicBezTo>
                    <a:pt x="1870" y="2655"/>
                    <a:pt x="1882" y="2691"/>
                    <a:pt x="1882" y="2715"/>
                  </a:cubicBezTo>
                  <a:cubicBezTo>
                    <a:pt x="1727" y="2655"/>
                    <a:pt x="1572" y="2548"/>
                    <a:pt x="1406" y="2453"/>
                  </a:cubicBezTo>
                  <a:cubicBezTo>
                    <a:pt x="1191" y="2310"/>
                    <a:pt x="989" y="2167"/>
                    <a:pt x="822" y="1988"/>
                  </a:cubicBezTo>
                  <a:cubicBezTo>
                    <a:pt x="679" y="1834"/>
                    <a:pt x="501" y="1584"/>
                    <a:pt x="572" y="1357"/>
                  </a:cubicBezTo>
                  <a:cubicBezTo>
                    <a:pt x="629" y="1194"/>
                    <a:pt x="788" y="1134"/>
                    <a:pt x="955" y="1134"/>
                  </a:cubicBezTo>
                  <a:close/>
                  <a:moveTo>
                    <a:pt x="8276" y="512"/>
                  </a:moveTo>
                  <a:cubicBezTo>
                    <a:pt x="8680" y="512"/>
                    <a:pt x="8918" y="857"/>
                    <a:pt x="8966" y="1226"/>
                  </a:cubicBezTo>
                  <a:cubicBezTo>
                    <a:pt x="9038" y="1679"/>
                    <a:pt x="8776" y="2072"/>
                    <a:pt x="8442" y="2358"/>
                  </a:cubicBezTo>
                  <a:cubicBezTo>
                    <a:pt x="8073" y="2691"/>
                    <a:pt x="7609" y="2905"/>
                    <a:pt x="7144" y="3084"/>
                  </a:cubicBezTo>
                  <a:cubicBezTo>
                    <a:pt x="7121" y="3108"/>
                    <a:pt x="7073" y="3120"/>
                    <a:pt x="7025" y="3131"/>
                  </a:cubicBezTo>
                  <a:cubicBezTo>
                    <a:pt x="7085" y="2548"/>
                    <a:pt x="7121" y="1941"/>
                    <a:pt x="7299" y="1393"/>
                  </a:cubicBezTo>
                  <a:cubicBezTo>
                    <a:pt x="7430" y="976"/>
                    <a:pt x="7787" y="512"/>
                    <a:pt x="8276" y="512"/>
                  </a:cubicBezTo>
                  <a:close/>
                  <a:moveTo>
                    <a:pt x="8291" y="1"/>
                  </a:moveTo>
                  <a:cubicBezTo>
                    <a:pt x="8149" y="1"/>
                    <a:pt x="8004" y="28"/>
                    <a:pt x="7859" y="83"/>
                  </a:cubicBezTo>
                  <a:cubicBezTo>
                    <a:pt x="7287" y="298"/>
                    <a:pt x="6930" y="822"/>
                    <a:pt x="6775" y="1405"/>
                  </a:cubicBezTo>
                  <a:cubicBezTo>
                    <a:pt x="6609" y="2012"/>
                    <a:pt x="6573" y="2655"/>
                    <a:pt x="6525" y="3298"/>
                  </a:cubicBezTo>
                  <a:cubicBezTo>
                    <a:pt x="6251" y="3370"/>
                    <a:pt x="5978" y="3417"/>
                    <a:pt x="5692" y="3465"/>
                  </a:cubicBezTo>
                  <a:cubicBezTo>
                    <a:pt x="5444" y="3491"/>
                    <a:pt x="5195" y="3505"/>
                    <a:pt x="4948" y="3505"/>
                  </a:cubicBezTo>
                  <a:cubicBezTo>
                    <a:pt x="4198" y="3505"/>
                    <a:pt x="3455" y="3382"/>
                    <a:pt x="2739" y="3131"/>
                  </a:cubicBezTo>
                  <a:cubicBezTo>
                    <a:pt x="2644" y="3084"/>
                    <a:pt x="2525" y="3060"/>
                    <a:pt x="2418" y="3012"/>
                  </a:cubicBezTo>
                  <a:cubicBezTo>
                    <a:pt x="2406" y="2893"/>
                    <a:pt x="2382" y="2774"/>
                    <a:pt x="2358" y="2643"/>
                  </a:cubicBezTo>
                  <a:cubicBezTo>
                    <a:pt x="2263" y="2060"/>
                    <a:pt x="2191" y="1417"/>
                    <a:pt x="1763" y="988"/>
                  </a:cubicBezTo>
                  <a:cubicBezTo>
                    <a:pt x="1549" y="767"/>
                    <a:pt x="1242" y="648"/>
                    <a:pt x="939" y="648"/>
                  </a:cubicBezTo>
                  <a:cubicBezTo>
                    <a:pt x="770" y="648"/>
                    <a:pt x="603" y="685"/>
                    <a:pt x="453" y="762"/>
                  </a:cubicBezTo>
                  <a:cubicBezTo>
                    <a:pt x="227" y="881"/>
                    <a:pt x="84" y="1107"/>
                    <a:pt x="48" y="1357"/>
                  </a:cubicBezTo>
                  <a:cubicBezTo>
                    <a:pt x="1" y="1667"/>
                    <a:pt x="144" y="1965"/>
                    <a:pt x="334" y="2227"/>
                  </a:cubicBezTo>
                  <a:cubicBezTo>
                    <a:pt x="679" y="2667"/>
                    <a:pt x="1227" y="2977"/>
                    <a:pt x="1715" y="3239"/>
                  </a:cubicBezTo>
                  <a:cubicBezTo>
                    <a:pt x="1787" y="3274"/>
                    <a:pt x="1882" y="3310"/>
                    <a:pt x="1965" y="3358"/>
                  </a:cubicBezTo>
                  <a:cubicBezTo>
                    <a:pt x="2322" y="5727"/>
                    <a:pt x="2680" y="8073"/>
                    <a:pt x="3025" y="10442"/>
                  </a:cubicBezTo>
                  <a:cubicBezTo>
                    <a:pt x="3073" y="10763"/>
                    <a:pt x="3132" y="11097"/>
                    <a:pt x="3180" y="11418"/>
                  </a:cubicBezTo>
                  <a:cubicBezTo>
                    <a:pt x="3190" y="11529"/>
                    <a:pt x="3318" y="11605"/>
                    <a:pt x="3429" y="11605"/>
                  </a:cubicBezTo>
                  <a:cubicBezTo>
                    <a:pt x="3450" y="11605"/>
                    <a:pt x="3470" y="11602"/>
                    <a:pt x="3489" y="11597"/>
                  </a:cubicBezTo>
                  <a:cubicBezTo>
                    <a:pt x="3632" y="11549"/>
                    <a:pt x="3680" y="11418"/>
                    <a:pt x="3668" y="11287"/>
                  </a:cubicBezTo>
                  <a:cubicBezTo>
                    <a:pt x="3275" y="8715"/>
                    <a:pt x="2894" y="6156"/>
                    <a:pt x="2501" y="3572"/>
                  </a:cubicBezTo>
                  <a:lnTo>
                    <a:pt x="2501" y="3572"/>
                  </a:lnTo>
                  <a:cubicBezTo>
                    <a:pt x="3272" y="3858"/>
                    <a:pt x="4107" y="4004"/>
                    <a:pt x="4937" y="4004"/>
                  </a:cubicBezTo>
                  <a:cubicBezTo>
                    <a:pt x="5454" y="4004"/>
                    <a:pt x="5968" y="3948"/>
                    <a:pt x="6466" y="3834"/>
                  </a:cubicBezTo>
                  <a:lnTo>
                    <a:pt x="6466" y="3834"/>
                  </a:lnTo>
                  <a:cubicBezTo>
                    <a:pt x="6418" y="4405"/>
                    <a:pt x="6371" y="5001"/>
                    <a:pt x="6347" y="5584"/>
                  </a:cubicBezTo>
                  <a:cubicBezTo>
                    <a:pt x="6263" y="7025"/>
                    <a:pt x="6263" y="8489"/>
                    <a:pt x="6323" y="9930"/>
                  </a:cubicBezTo>
                  <a:cubicBezTo>
                    <a:pt x="6347" y="10275"/>
                    <a:pt x="6359" y="10632"/>
                    <a:pt x="6382" y="10978"/>
                  </a:cubicBezTo>
                  <a:cubicBezTo>
                    <a:pt x="6394" y="11134"/>
                    <a:pt x="6528" y="11214"/>
                    <a:pt x="6655" y="11214"/>
                  </a:cubicBezTo>
                  <a:cubicBezTo>
                    <a:pt x="6781" y="11214"/>
                    <a:pt x="6900" y="11137"/>
                    <a:pt x="6894" y="10978"/>
                  </a:cubicBezTo>
                  <a:cubicBezTo>
                    <a:pt x="6728" y="8549"/>
                    <a:pt x="6775" y="6108"/>
                    <a:pt x="6978" y="3679"/>
                  </a:cubicBezTo>
                  <a:cubicBezTo>
                    <a:pt x="7406" y="3548"/>
                    <a:pt x="7811" y="3370"/>
                    <a:pt x="8204" y="3143"/>
                  </a:cubicBezTo>
                  <a:cubicBezTo>
                    <a:pt x="8692" y="2846"/>
                    <a:pt x="9157" y="2465"/>
                    <a:pt x="9383" y="1905"/>
                  </a:cubicBezTo>
                  <a:cubicBezTo>
                    <a:pt x="9561" y="1465"/>
                    <a:pt x="9514" y="905"/>
                    <a:pt x="9228" y="512"/>
                  </a:cubicBezTo>
                  <a:cubicBezTo>
                    <a:pt x="9004" y="185"/>
                    <a:pt x="8662" y="1"/>
                    <a:pt x="8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75"/>
            <p:cNvSpPr/>
            <p:nvPr/>
          </p:nvSpPr>
          <p:spPr>
            <a:xfrm>
              <a:off x="10132500" y="951750"/>
              <a:ext cx="125050" cy="80425"/>
            </a:xfrm>
            <a:custGeom>
              <a:rect b="b" l="l" r="r" t="t"/>
              <a:pathLst>
                <a:path extrusionOk="0" h="3217" w="5002">
                  <a:moveTo>
                    <a:pt x="4382" y="497"/>
                  </a:moveTo>
                  <a:cubicBezTo>
                    <a:pt x="4388" y="497"/>
                    <a:pt x="4388" y="500"/>
                    <a:pt x="4394" y="512"/>
                  </a:cubicBezTo>
                  <a:cubicBezTo>
                    <a:pt x="4406" y="536"/>
                    <a:pt x="4370" y="631"/>
                    <a:pt x="4346" y="667"/>
                  </a:cubicBezTo>
                  <a:cubicBezTo>
                    <a:pt x="4215" y="917"/>
                    <a:pt x="3977" y="1155"/>
                    <a:pt x="3775" y="1345"/>
                  </a:cubicBezTo>
                  <a:cubicBezTo>
                    <a:pt x="3323" y="1786"/>
                    <a:pt x="2799" y="2143"/>
                    <a:pt x="2227" y="2381"/>
                  </a:cubicBezTo>
                  <a:cubicBezTo>
                    <a:pt x="1906" y="2512"/>
                    <a:pt x="1572" y="2643"/>
                    <a:pt x="1227" y="2691"/>
                  </a:cubicBezTo>
                  <a:cubicBezTo>
                    <a:pt x="1191" y="2691"/>
                    <a:pt x="1156" y="2703"/>
                    <a:pt x="1120" y="2703"/>
                  </a:cubicBezTo>
                  <a:cubicBezTo>
                    <a:pt x="1787" y="1726"/>
                    <a:pt x="2799" y="964"/>
                    <a:pt x="3930" y="607"/>
                  </a:cubicBezTo>
                  <a:cubicBezTo>
                    <a:pt x="4073" y="559"/>
                    <a:pt x="4204" y="512"/>
                    <a:pt x="4335" y="500"/>
                  </a:cubicBezTo>
                  <a:cubicBezTo>
                    <a:pt x="4364" y="500"/>
                    <a:pt x="4376" y="497"/>
                    <a:pt x="4382" y="497"/>
                  </a:cubicBezTo>
                  <a:close/>
                  <a:moveTo>
                    <a:pt x="4329" y="1"/>
                  </a:moveTo>
                  <a:cubicBezTo>
                    <a:pt x="4053" y="1"/>
                    <a:pt x="3743" y="129"/>
                    <a:pt x="3513" y="214"/>
                  </a:cubicBezTo>
                  <a:cubicBezTo>
                    <a:pt x="3156" y="357"/>
                    <a:pt x="2822" y="512"/>
                    <a:pt x="2501" y="714"/>
                  </a:cubicBezTo>
                  <a:cubicBezTo>
                    <a:pt x="1763" y="1155"/>
                    <a:pt x="1132" y="1786"/>
                    <a:pt x="644" y="2500"/>
                  </a:cubicBezTo>
                  <a:cubicBezTo>
                    <a:pt x="632" y="2524"/>
                    <a:pt x="620" y="2536"/>
                    <a:pt x="620" y="2572"/>
                  </a:cubicBezTo>
                  <a:cubicBezTo>
                    <a:pt x="560" y="2512"/>
                    <a:pt x="525" y="2441"/>
                    <a:pt x="525" y="2334"/>
                  </a:cubicBezTo>
                  <a:cubicBezTo>
                    <a:pt x="531" y="2167"/>
                    <a:pt x="408" y="2083"/>
                    <a:pt x="283" y="2083"/>
                  </a:cubicBezTo>
                  <a:cubicBezTo>
                    <a:pt x="158" y="2083"/>
                    <a:pt x="30" y="2167"/>
                    <a:pt x="24" y="2334"/>
                  </a:cubicBezTo>
                  <a:cubicBezTo>
                    <a:pt x="1" y="2738"/>
                    <a:pt x="298" y="3060"/>
                    <a:pt x="679" y="3167"/>
                  </a:cubicBezTo>
                  <a:cubicBezTo>
                    <a:pt x="794" y="3202"/>
                    <a:pt x="915" y="3216"/>
                    <a:pt x="1036" y="3216"/>
                  </a:cubicBezTo>
                  <a:cubicBezTo>
                    <a:pt x="1330" y="3216"/>
                    <a:pt x="1633" y="3132"/>
                    <a:pt x="1894" y="3048"/>
                  </a:cubicBezTo>
                  <a:cubicBezTo>
                    <a:pt x="2620" y="2810"/>
                    <a:pt x="3311" y="2417"/>
                    <a:pt x="3894" y="1917"/>
                  </a:cubicBezTo>
                  <a:cubicBezTo>
                    <a:pt x="4192" y="1667"/>
                    <a:pt x="4466" y="1369"/>
                    <a:pt x="4692" y="1036"/>
                  </a:cubicBezTo>
                  <a:cubicBezTo>
                    <a:pt x="4906" y="738"/>
                    <a:pt x="5001" y="262"/>
                    <a:pt x="4632" y="71"/>
                  </a:cubicBezTo>
                  <a:cubicBezTo>
                    <a:pt x="4541" y="21"/>
                    <a:pt x="4438" y="1"/>
                    <a:pt x="4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75"/>
            <p:cNvSpPr/>
            <p:nvPr/>
          </p:nvSpPr>
          <p:spPr>
            <a:xfrm>
              <a:off x="9871750" y="790825"/>
              <a:ext cx="79050" cy="122475"/>
            </a:xfrm>
            <a:custGeom>
              <a:rect b="b" l="l" r="r" t="t"/>
              <a:pathLst>
                <a:path extrusionOk="0" h="4899" w="3162">
                  <a:moveTo>
                    <a:pt x="1831" y="516"/>
                  </a:moveTo>
                  <a:cubicBezTo>
                    <a:pt x="1845" y="516"/>
                    <a:pt x="1862" y="528"/>
                    <a:pt x="1882" y="555"/>
                  </a:cubicBezTo>
                  <a:cubicBezTo>
                    <a:pt x="1953" y="650"/>
                    <a:pt x="1977" y="805"/>
                    <a:pt x="2013" y="936"/>
                  </a:cubicBezTo>
                  <a:cubicBezTo>
                    <a:pt x="2061" y="1115"/>
                    <a:pt x="2084" y="1317"/>
                    <a:pt x="2096" y="1496"/>
                  </a:cubicBezTo>
                  <a:cubicBezTo>
                    <a:pt x="2156" y="2055"/>
                    <a:pt x="2144" y="2686"/>
                    <a:pt x="1965" y="3234"/>
                  </a:cubicBezTo>
                  <a:cubicBezTo>
                    <a:pt x="1715" y="2484"/>
                    <a:pt x="1715" y="1603"/>
                    <a:pt x="1739" y="865"/>
                  </a:cubicBezTo>
                  <a:cubicBezTo>
                    <a:pt x="1739" y="815"/>
                    <a:pt x="1756" y="516"/>
                    <a:pt x="1831" y="516"/>
                  </a:cubicBezTo>
                  <a:close/>
                  <a:moveTo>
                    <a:pt x="1806" y="1"/>
                  </a:moveTo>
                  <a:cubicBezTo>
                    <a:pt x="1678" y="1"/>
                    <a:pt x="1549" y="53"/>
                    <a:pt x="1441" y="174"/>
                  </a:cubicBezTo>
                  <a:cubicBezTo>
                    <a:pt x="1191" y="460"/>
                    <a:pt x="1239" y="924"/>
                    <a:pt x="1239" y="1282"/>
                  </a:cubicBezTo>
                  <a:cubicBezTo>
                    <a:pt x="1227" y="1758"/>
                    <a:pt x="1239" y="2234"/>
                    <a:pt x="1322" y="2710"/>
                  </a:cubicBezTo>
                  <a:cubicBezTo>
                    <a:pt x="1382" y="3091"/>
                    <a:pt x="1525" y="3472"/>
                    <a:pt x="1703" y="3829"/>
                  </a:cubicBezTo>
                  <a:cubicBezTo>
                    <a:pt x="1572" y="3996"/>
                    <a:pt x="1430" y="4127"/>
                    <a:pt x="1239" y="4210"/>
                  </a:cubicBezTo>
                  <a:cubicBezTo>
                    <a:pt x="1116" y="4264"/>
                    <a:pt x="986" y="4293"/>
                    <a:pt x="858" y="4293"/>
                  </a:cubicBezTo>
                  <a:cubicBezTo>
                    <a:pt x="701" y="4293"/>
                    <a:pt x="549" y="4249"/>
                    <a:pt x="418" y="4151"/>
                  </a:cubicBezTo>
                  <a:cubicBezTo>
                    <a:pt x="385" y="4129"/>
                    <a:pt x="346" y="4120"/>
                    <a:pt x="306" y="4120"/>
                  </a:cubicBezTo>
                  <a:cubicBezTo>
                    <a:pt x="213" y="4120"/>
                    <a:pt x="114" y="4171"/>
                    <a:pt x="72" y="4246"/>
                  </a:cubicBezTo>
                  <a:cubicBezTo>
                    <a:pt x="1" y="4365"/>
                    <a:pt x="60" y="4508"/>
                    <a:pt x="167" y="4580"/>
                  </a:cubicBezTo>
                  <a:cubicBezTo>
                    <a:pt x="377" y="4734"/>
                    <a:pt x="608" y="4801"/>
                    <a:pt x="839" y="4801"/>
                  </a:cubicBezTo>
                  <a:cubicBezTo>
                    <a:pt x="1266" y="4801"/>
                    <a:pt x="1692" y="4575"/>
                    <a:pt x="1977" y="4258"/>
                  </a:cubicBezTo>
                  <a:cubicBezTo>
                    <a:pt x="2168" y="4496"/>
                    <a:pt x="2394" y="4699"/>
                    <a:pt x="2668" y="4865"/>
                  </a:cubicBezTo>
                  <a:cubicBezTo>
                    <a:pt x="2710" y="4888"/>
                    <a:pt x="2752" y="4898"/>
                    <a:pt x="2791" y="4898"/>
                  </a:cubicBezTo>
                  <a:cubicBezTo>
                    <a:pt x="3016" y="4898"/>
                    <a:pt x="3161" y="4567"/>
                    <a:pt x="2918" y="4425"/>
                  </a:cubicBezTo>
                  <a:cubicBezTo>
                    <a:pt x="2656" y="4258"/>
                    <a:pt x="2430" y="4056"/>
                    <a:pt x="2263" y="3829"/>
                  </a:cubicBezTo>
                  <a:cubicBezTo>
                    <a:pt x="2394" y="3556"/>
                    <a:pt x="2489" y="3270"/>
                    <a:pt x="2537" y="2996"/>
                  </a:cubicBezTo>
                  <a:cubicBezTo>
                    <a:pt x="2620" y="2532"/>
                    <a:pt x="2632" y="2055"/>
                    <a:pt x="2608" y="1579"/>
                  </a:cubicBezTo>
                  <a:cubicBezTo>
                    <a:pt x="2573" y="1174"/>
                    <a:pt x="2537" y="698"/>
                    <a:pt x="2334" y="341"/>
                  </a:cubicBezTo>
                  <a:cubicBezTo>
                    <a:pt x="2223" y="141"/>
                    <a:pt x="2016" y="1"/>
                    <a:pt x="1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75"/>
            <p:cNvSpPr/>
            <p:nvPr/>
          </p:nvSpPr>
          <p:spPr>
            <a:xfrm>
              <a:off x="9611600" y="958500"/>
              <a:ext cx="120125" cy="85125"/>
            </a:xfrm>
            <a:custGeom>
              <a:rect b="b" l="l" r="r" t="t"/>
              <a:pathLst>
                <a:path extrusionOk="0" h="3405" w="4805">
                  <a:moveTo>
                    <a:pt x="830" y="512"/>
                  </a:moveTo>
                  <a:cubicBezTo>
                    <a:pt x="1082" y="512"/>
                    <a:pt x="1311" y="729"/>
                    <a:pt x="1477" y="873"/>
                  </a:cubicBezTo>
                  <a:cubicBezTo>
                    <a:pt x="1727" y="1075"/>
                    <a:pt x="1989" y="1302"/>
                    <a:pt x="2203" y="1540"/>
                  </a:cubicBezTo>
                  <a:cubicBezTo>
                    <a:pt x="2501" y="1849"/>
                    <a:pt x="2787" y="2194"/>
                    <a:pt x="3037" y="2552"/>
                  </a:cubicBezTo>
                  <a:cubicBezTo>
                    <a:pt x="2442" y="2445"/>
                    <a:pt x="1846" y="2111"/>
                    <a:pt x="1370" y="1718"/>
                  </a:cubicBezTo>
                  <a:cubicBezTo>
                    <a:pt x="1156" y="1528"/>
                    <a:pt x="894" y="1313"/>
                    <a:pt x="727" y="1063"/>
                  </a:cubicBezTo>
                  <a:cubicBezTo>
                    <a:pt x="632" y="897"/>
                    <a:pt x="465" y="540"/>
                    <a:pt x="775" y="516"/>
                  </a:cubicBezTo>
                  <a:cubicBezTo>
                    <a:pt x="793" y="513"/>
                    <a:pt x="812" y="512"/>
                    <a:pt x="830" y="512"/>
                  </a:cubicBezTo>
                  <a:close/>
                  <a:moveTo>
                    <a:pt x="804" y="0"/>
                  </a:moveTo>
                  <a:cubicBezTo>
                    <a:pt x="711" y="0"/>
                    <a:pt x="617" y="16"/>
                    <a:pt x="525" y="51"/>
                  </a:cubicBezTo>
                  <a:cubicBezTo>
                    <a:pt x="144" y="206"/>
                    <a:pt x="1" y="623"/>
                    <a:pt x="144" y="992"/>
                  </a:cubicBezTo>
                  <a:cubicBezTo>
                    <a:pt x="275" y="1361"/>
                    <a:pt x="560" y="1659"/>
                    <a:pt x="834" y="1909"/>
                  </a:cubicBezTo>
                  <a:cubicBezTo>
                    <a:pt x="1406" y="2433"/>
                    <a:pt x="2144" y="2897"/>
                    <a:pt x="2918" y="3028"/>
                  </a:cubicBezTo>
                  <a:cubicBezTo>
                    <a:pt x="3034" y="3055"/>
                    <a:pt x="3143" y="3068"/>
                    <a:pt x="3261" y="3068"/>
                  </a:cubicBezTo>
                  <a:cubicBezTo>
                    <a:pt x="3300" y="3068"/>
                    <a:pt x="3340" y="3067"/>
                    <a:pt x="3382" y="3064"/>
                  </a:cubicBezTo>
                  <a:lnTo>
                    <a:pt x="3513" y="3278"/>
                  </a:lnTo>
                  <a:cubicBezTo>
                    <a:pt x="3561" y="3367"/>
                    <a:pt x="3638" y="3404"/>
                    <a:pt x="3715" y="3404"/>
                  </a:cubicBezTo>
                  <a:cubicBezTo>
                    <a:pt x="3885" y="3404"/>
                    <a:pt x="4060" y="3224"/>
                    <a:pt x="3954" y="3028"/>
                  </a:cubicBezTo>
                  <a:cubicBezTo>
                    <a:pt x="3930" y="3004"/>
                    <a:pt x="3918" y="2980"/>
                    <a:pt x="3906" y="2956"/>
                  </a:cubicBezTo>
                  <a:cubicBezTo>
                    <a:pt x="4025" y="2909"/>
                    <a:pt x="4132" y="2861"/>
                    <a:pt x="4227" y="2790"/>
                  </a:cubicBezTo>
                  <a:cubicBezTo>
                    <a:pt x="4573" y="2552"/>
                    <a:pt x="4799" y="2194"/>
                    <a:pt x="4799" y="1778"/>
                  </a:cubicBezTo>
                  <a:cubicBezTo>
                    <a:pt x="4805" y="1624"/>
                    <a:pt x="4682" y="1547"/>
                    <a:pt x="4557" y="1547"/>
                  </a:cubicBezTo>
                  <a:cubicBezTo>
                    <a:pt x="4429" y="1547"/>
                    <a:pt x="4299" y="1627"/>
                    <a:pt x="4299" y="1790"/>
                  </a:cubicBezTo>
                  <a:cubicBezTo>
                    <a:pt x="4299" y="2194"/>
                    <a:pt x="3989" y="2433"/>
                    <a:pt x="3632" y="2528"/>
                  </a:cubicBezTo>
                  <a:cubicBezTo>
                    <a:pt x="3311" y="2016"/>
                    <a:pt x="2918" y="1540"/>
                    <a:pt x="2501" y="1111"/>
                  </a:cubicBezTo>
                  <a:cubicBezTo>
                    <a:pt x="2215" y="825"/>
                    <a:pt x="1906" y="551"/>
                    <a:pt x="1584" y="301"/>
                  </a:cubicBezTo>
                  <a:cubicBezTo>
                    <a:pt x="1361" y="141"/>
                    <a:pt x="1084" y="0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3" name="Google Shape;1033;p75"/>
          <p:cNvSpPr/>
          <p:nvPr/>
        </p:nvSpPr>
        <p:spPr>
          <a:xfrm rot="9172226">
            <a:off x="194593" y="3503759"/>
            <a:ext cx="2777062" cy="2200695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02"/>
          <p:cNvSpPr/>
          <p:nvPr/>
        </p:nvSpPr>
        <p:spPr>
          <a:xfrm>
            <a:off x="0" y="1337200"/>
            <a:ext cx="9144000" cy="2417100"/>
          </a:xfrm>
          <a:prstGeom prst="rect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1" name="Google Shape;1291;p102"/>
          <p:cNvSpPr txBox="1"/>
          <p:nvPr>
            <p:ph type="title"/>
          </p:nvPr>
        </p:nvSpPr>
        <p:spPr>
          <a:xfrm>
            <a:off x="0" y="1617450"/>
            <a:ext cx="9109500" cy="19086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Six Weeks Reports </a:t>
            </a:r>
            <a:endParaRPr b="1" sz="34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For Departments </a:t>
            </a:r>
            <a:endParaRPr b="1" sz="34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To Review/Verify</a:t>
            </a:r>
            <a:r>
              <a:rPr b="1" lang="en" sz="39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9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Search: SUM3_SIX WEEKS </a:t>
            </a:r>
            <a:r>
              <a:rPr lang="en" sz="2200">
                <a:solidFill>
                  <a:srgbClr val="1155CC"/>
                </a:solidFill>
              </a:rPr>
              <a:t> </a:t>
            </a:r>
            <a:endParaRPr sz="2200">
              <a:solidFill>
                <a:srgbClr val="1155CC"/>
              </a:solidFill>
            </a:endParaRPr>
          </a:p>
        </p:txBody>
      </p:sp>
      <p:sp>
        <p:nvSpPr>
          <p:cNvPr id="1292" name="Google Shape;1292;p102"/>
          <p:cNvSpPr txBox="1"/>
          <p:nvPr/>
        </p:nvSpPr>
        <p:spPr>
          <a:xfrm>
            <a:off x="315850" y="177000"/>
            <a:ext cx="8463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Summer PEIMS Data</a:t>
            </a:r>
            <a:endParaRPr b="1" sz="48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3" name="Google Shape;1293;p102"/>
          <p:cNvSpPr/>
          <p:nvPr/>
        </p:nvSpPr>
        <p:spPr>
          <a:xfrm>
            <a:off x="0" y="4372375"/>
            <a:ext cx="1111200" cy="56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03"/>
          <p:cNvSpPr txBox="1"/>
          <p:nvPr>
            <p:ph type="title"/>
          </p:nvPr>
        </p:nvSpPr>
        <p:spPr>
          <a:xfrm>
            <a:off x="68850" y="137375"/>
            <a:ext cx="8896500" cy="19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Search Six Weeks Reports</a:t>
            </a:r>
            <a:endParaRPr b="1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Summer PEIMS: SUM3_Six Weeks_</a:t>
            </a:r>
            <a:endParaRPr b="1" i="1" sz="20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99" name="Google Shape;129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500" y="1274225"/>
            <a:ext cx="7004601" cy="3839500"/>
          </a:xfrm>
          <a:prstGeom prst="rect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0" name="Google Shape;1300;p103"/>
          <p:cNvSpPr/>
          <p:nvPr/>
        </p:nvSpPr>
        <p:spPr>
          <a:xfrm>
            <a:off x="1135825" y="2237475"/>
            <a:ext cx="1839300" cy="322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1" name="Google Shape;1301;p103"/>
          <p:cNvSpPr/>
          <p:nvPr/>
        </p:nvSpPr>
        <p:spPr>
          <a:xfrm>
            <a:off x="3837375" y="1434750"/>
            <a:ext cx="2532300" cy="322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Google Shape;1306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1000"/>
            <a:ext cx="8839204" cy="44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104"/>
          <p:cNvSpPr/>
          <p:nvPr/>
        </p:nvSpPr>
        <p:spPr>
          <a:xfrm>
            <a:off x="261000" y="4163750"/>
            <a:ext cx="1598400" cy="241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8" name="Google Shape;1308;p104"/>
          <p:cNvSpPr/>
          <p:nvPr/>
        </p:nvSpPr>
        <p:spPr>
          <a:xfrm>
            <a:off x="3080400" y="1572950"/>
            <a:ext cx="1598400" cy="241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9" name="Google Shape;1309;p104"/>
          <p:cNvSpPr/>
          <p:nvPr/>
        </p:nvSpPr>
        <p:spPr>
          <a:xfrm>
            <a:off x="3080400" y="1953950"/>
            <a:ext cx="1598400" cy="241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0" name="Google Shape;1310;p104"/>
          <p:cNvSpPr/>
          <p:nvPr/>
        </p:nvSpPr>
        <p:spPr>
          <a:xfrm>
            <a:off x="5462050" y="1146825"/>
            <a:ext cx="687000" cy="241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1" name="Google Shape;1311;p104"/>
          <p:cNvSpPr/>
          <p:nvPr/>
        </p:nvSpPr>
        <p:spPr>
          <a:xfrm>
            <a:off x="5298225" y="3477075"/>
            <a:ext cx="1843500" cy="303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105"/>
          <p:cNvPicPr preferRelativeResize="0"/>
          <p:nvPr/>
        </p:nvPicPr>
        <p:blipFill rotWithShape="1">
          <a:blip r:embed="rId3">
            <a:alphaModFix/>
          </a:blip>
          <a:srcRect b="7851" l="0" r="0" t="0"/>
          <a:stretch/>
        </p:blipFill>
        <p:spPr>
          <a:xfrm>
            <a:off x="191075" y="389750"/>
            <a:ext cx="8839199" cy="1940026"/>
          </a:xfrm>
          <a:prstGeom prst="rect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7" name="Google Shape;1317;p105"/>
          <p:cNvSpPr txBox="1"/>
          <p:nvPr/>
        </p:nvSpPr>
        <p:spPr>
          <a:xfrm>
            <a:off x="0" y="-58075"/>
            <a:ext cx="8766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Six Weeks Report - Example 1 (PRS)</a:t>
            </a:r>
            <a:endParaRPr b="1" sz="21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8" name="Google Shape;1318;p105"/>
          <p:cNvSpPr txBox="1"/>
          <p:nvPr/>
        </p:nvSpPr>
        <p:spPr>
          <a:xfrm>
            <a:off x="114875" y="2459525"/>
            <a:ext cx="8766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Six Weeks Report - Example 2 (EB)</a:t>
            </a:r>
            <a:endParaRPr b="1" sz="21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19" name="Google Shape;1319;p105"/>
          <p:cNvPicPr preferRelativeResize="0"/>
          <p:nvPr/>
        </p:nvPicPr>
        <p:blipFill rotWithShape="1">
          <a:blip r:embed="rId4">
            <a:alphaModFix/>
          </a:blip>
          <a:srcRect b="63156" l="0" r="0" t="0"/>
          <a:stretch/>
        </p:blipFill>
        <p:spPr>
          <a:xfrm>
            <a:off x="191075" y="2917025"/>
            <a:ext cx="8839199" cy="1940026"/>
          </a:xfrm>
          <a:prstGeom prst="rect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0" name="Google Shape;1320;p105"/>
          <p:cNvSpPr/>
          <p:nvPr/>
        </p:nvSpPr>
        <p:spPr>
          <a:xfrm>
            <a:off x="8531675" y="838575"/>
            <a:ext cx="425400" cy="1418400"/>
          </a:xfrm>
          <a:prstGeom prst="rect">
            <a:avLst/>
          </a:prstGeom>
          <a:solidFill>
            <a:srgbClr val="E9EE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1" name="Google Shape;1321;p105"/>
          <p:cNvSpPr/>
          <p:nvPr/>
        </p:nvSpPr>
        <p:spPr>
          <a:xfrm>
            <a:off x="8455475" y="3408025"/>
            <a:ext cx="425400" cy="1385700"/>
          </a:xfrm>
          <a:prstGeom prst="rect">
            <a:avLst/>
          </a:prstGeom>
          <a:solidFill>
            <a:srgbClr val="E9EE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oogle Shape;1326;p106"/>
          <p:cNvPicPr preferRelativeResize="0"/>
          <p:nvPr/>
        </p:nvPicPr>
        <p:blipFill rotWithShape="1">
          <a:blip r:embed="rId3">
            <a:alphaModFix/>
          </a:blip>
          <a:srcRect b="16482" l="0" r="0" t="3581"/>
          <a:stretch/>
        </p:blipFill>
        <p:spPr>
          <a:xfrm>
            <a:off x="0" y="434800"/>
            <a:ext cx="9144003" cy="2000424"/>
          </a:xfrm>
          <a:prstGeom prst="rect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7" name="Google Shape;1327;p106"/>
          <p:cNvSpPr txBox="1"/>
          <p:nvPr/>
        </p:nvSpPr>
        <p:spPr>
          <a:xfrm>
            <a:off x="0" y="-58075"/>
            <a:ext cx="8766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Six Weeks Report - Example 3 (SpEd)</a:t>
            </a:r>
            <a:endParaRPr b="1" sz="21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28" name="Google Shape;1328;p106"/>
          <p:cNvPicPr preferRelativeResize="0"/>
          <p:nvPr/>
        </p:nvPicPr>
        <p:blipFill rotWithShape="1">
          <a:blip r:embed="rId4">
            <a:alphaModFix/>
          </a:blip>
          <a:srcRect b="51627" l="0" r="0" t="0"/>
          <a:stretch/>
        </p:blipFill>
        <p:spPr>
          <a:xfrm>
            <a:off x="76200" y="3116125"/>
            <a:ext cx="6939750" cy="2000426"/>
          </a:xfrm>
          <a:prstGeom prst="rect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9" name="Google Shape;1329;p106"/>
          <p:cNvSpPr txBox="1"/>
          <p:nvPr/>
        </p:nvSpPr>
        <p:spPr>
          <a:xfrm>
            <a:off x="0" y="2608925"/>
            <a:ext cx="8766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Six Weeks Report - Example 4 (Attendance _Instruct Setting)</a:t>
            </a:r>
            <a:endParaRPr b="1" sz="21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0" name="Google Shape;1330;p106"/>
          <p:cNvSpPr/>
          <p:nvPr/>
        </p:nvSpPr>
        <p:spPr>
          <a:xfrm>
            <a:off x="6550475" y="3560425"/>
            <a:ext cx="425400" cy="1502400"/>
          </a:xfrm>
          <a:prstGeom prst="rect">
            <a:avLst/>
          </a:prstGeom>
          <a:solidFill>
            <a:srgbClr val="E9EE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1" name="Google Shape;1331;p106"/>
          <p:cNvSpPr/>
          <p:nvPr/>
        </p:nvSpPr>
        <p:spPr>
          <a:xfrm>
            <a:off x="8601450" y="885550"/>
            <a:ext cx="425400" cy="1577700"/>
          </a:xfrm>
          <a:prstGeom prst="rect">
            <a:avLst/>
          </a:prstGeom>
          <a:solidFill>
            <a:srgbClr val="E9EE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07"/>
          <p:cNvSpPr txBox="1"/>
          <p:nvPr/>
        </p:nvSpPr>
        <p:spPr>
          <a:xfrm>
            <a:off x="844375" y="653950"/>
            <a:ext cx="7231800" cy="40284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More SUM3_SixWks Reports are coming soon. </a:t>
            </a:r>
            <a:endParaRPr b="1" sz="26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Fill out the link in the chat 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and let us know which 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Six Weeks reports 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you would 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like us to build 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for Part II of this 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training. 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37" name="Google Shape;133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850" y="2618650"/>
            <a:ext cx="3684900" cy="18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08"/>
          <p:cNvSpPr/>
          <p:nvPr/>
        </p:nvSpPr>
        <p:spPr>
          <a:xfrm>
            <a:off x="1533825" y="810438"/>
            <a:ext cx="6076542" cy="3522621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108"/>
          <p:cNvSpPr txBox="1"/>
          <p:nvPr>
            <p:ph type="title"/>
          </p:nvPr>
        </p:nvSpPr>
        <p:spPr>
          <a:xfrm>
            <a:off x="2267050" y="2428363"/>
            <a:ext cx="4610100" cy="166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LINK</a:t>
            </a:r>
            <a:endParaRPr b="1" sz="9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IT </a:t>
            </a:r>
            <a:endParaRPr b="1" sz="9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44" name="Google Shape;1344;p108"/>
          <p:cNvSpPr/>
          <p:nvPr/>
        </p:nvSpPr>
        <p:spPr>
          <a:xfrm>
            <a:off x="6038339" y="2896425"/>
            <a:ext cx="3105730" cy="2246068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108"/>
          <p:cNvSpPr/>
          <p:nvPr/>
        </p:nvSpPr>
        <p:spPr>
          <a:xfrm>
            <a:off x="4470825" y="598825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108"/>
          <p:cNvSpPr/>
          <p:nvPr/>
        </p:nvSpPr>
        <p:spPr>
          <a:xfrm>
            <a:off x="5232825" y="369625"/>
            <a:ext cx="320400" cy="3201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108"/>
          <p:cNvSpPr/>
          <p:nvPr/>
        </p:nvSpPr>
        <p:spPr>
          <a:xfrm>
            <a:off x="8033175" y="2269050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8" name="Google Shape;1348;p108"/>
          <p:cNvGrpSpPr/>
          <p:nvPr/>
        </p:nvGrpSpPr>
        <p:grpSpPr>
          <a:xfrm rot="-1540655">
            <a:off x="6827064" y="184705"/>
            <a:ext cx="1528312" cy="1835358"/>
            <a:chOff x="9584675" y="790825"/>
            <a:chExt cx="745500" cy="895275"/>
          </a:xfrm>
        </p:grpSpPr>
        <p:sp>
          <p:nvSpPr>
            <p:cNvPr id="1349" name="Google Shape;1349;p108"/>
            <p:cNvSpPr/>
            <p:nvPr/>
          </p:nvSpPr>
          <p:spPr>
            <a:xfrm>
              <a:off x="9623225" y="1153775"/>
              <a:ext cx="657150" cy="532325"/>
            </a:xfrm>
            <a:custGeom>
              <a:rect b="b" l="l" r="r" t="t"/>
              <a:pathLst>
                <a:path extrusionOk="0" h="21293" w="26286">
                  <a:moveTo>
                    <a:pt x="13596" y="0"/>
                  </a:moveTo>
                  <a:cubicBezTo>
                    <a:pt x="13336" y="0"/>
                    <a:pt x="13075" y="9"/>
                    <a:pt x="12811" y="27"/>
                  </a:cubicBezTo>
                  <a:cubicBezTo>
                    <a:pt x="6191" y="468"/>
                    <a:pt x="453" y="5659"/>
                    <a:pt x="238" y="11064"/>
                  </a:cubicBezTo>
                  <a:cubicBezTo>
                    <a:pt x="0" y="16827"/>
                    <a:pt x="6727" y="21220"/>
                    <a:pt x="13407" y="21292"/>
                  </a:cubicBezTo>
                  <a:cubicBezTo>
                    <a:pt x="13454" y="21292"/>
                    <a:pt x="13501" y="21292"/>
                    <a:pt x="13549" y="21292"/>
                  </a:cubicBezTo>
                  <a:cubicBezTo>
                    <a:pt x="20139" y="21292"/>
                    <a:pt x="26285" y="16370"/>
                    <a:pt x="25777" y="10790"/>
                  </a:cubicBezTo>
                  <a:cubicBezTo>
                    <a:pt x="25319" y="5671"/>
                    <a:pt x="20156" y="0"/>
                    <a:pt x="13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108"/>
            <p:cNvSpPr/>
            <p:nvPr/>
          </p:nvSpPr>
          <p:spPr>
            <a:xfrm>
              <a:off x="10204525" y="1204150"/>
              <a:ext cx="125650" cy="298500"/>
            </a:xfrm>
            <a:custGeom>
              <a:rect b="b" l="l" r="r" t="t"/>
              <a:pathLst>
                <a:path extrusionOk="0" h="11940" w="5026">
                  <a:moveTo>
                    <a:pt x="632" y="1"/>
                  </a:moveTo>
                  <a:cubicBezTo>
                    <a:pt x="306" y="1"/>
                    <a:pt x="0" y="454"/>
                    <a:pt x="299" y="798"/>
                  </a:cubicBezTo>
                  <a:cubicBezTo>
                    <a:pt x="2811" y="3775"/>
                    <a:pt x="4109" y="7620"/>
                    <a:pt x="3942" y="11502"/>
                  </a:cubicBezTo>
                  <a:cubicBezTo>
                    <a:pt x="3924" y="11793"/>
                    <a:pt x="4144" y="11939"/>
                    <a:pt x="4372" y="11939"/>
                  </a:cubicBezTo>
                  <a:cubicBezTo>
                    <a:pt x="4600" y="11939"/>
                    <a:pt x="4835" y="11793"/>
                    <a:pt x="4847" y="11502"/>
                  </a:cubicBezTo>
                  <a:cubicBezTo>
                    <a:pt x="5025" y="7370"/>
                    <a:pt x="3609" y="3310"/>
                    <a:pt x="930" y="155"/>
                  </a:cubicBezTo>
                  <a:cubicBezTo>
                    <a:pt x="841" y="46"/>
                    <a:pt x="736" y="1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108"/>
            <p:cNvSpPr/>
            <p:nvPr/>
          </p:nvSpPr>
          <p:spPr>
            <a:xfrm>
              <a:off x="9584675" y="1232925"/>
              <a:ext cx="81550" cy="171575"/>
            </a:xfrm>
            <a:custGeom>
              <a:rect b="b" l="l" r="r" t="t"/>
              <a:pathLst>
                <a:path extrusionOk="0" h="6863" w="3262">
                  <a:moveTo>
                    <a:pt x="2609" y="0"/>
                  </a:moveTo>
                  <a:cubicBezTo>
                    <a:pt x="2471" y="0"/>
                    <a:pt x="2331" y="57"/>
                    <a:pt x="2233" y="195"/>
                  </a:cubicBezTo>
                  <a:cubicBezTo>
                    <a:pt x="935" y="2028"/>
                    <a:pt x="173" y="4195"/>
                    <a:pt x="18" y="6434"/>
                  </a:cubicBezTo>
                  <a:cubicBezTo>
                    <a:pt x="0" y="6719"/>
                    <a:pt x="220" y="6862"/>
                    <a:pt x="450" y="6862"/>
                  </a:cubicBezTo>
                  <a:cubicBezTo>
                    <a:pt x="679" y="6862"/>
                    <a:pt x="917" y="6719"/>
                    <a:pt x="935" y="6434"/>
                  </a:cubicBezTo>
                  <a:cubicBezTo>
                    <a:pt x="1066" y="4350"/>
                    <a:pt x="1804" y="2350"/>
                    <a:pt x="3018" y="659"/>
                  </a:cubicBezTo>
                  <a:cubicBezTo>
                    <a:pt x="3262" y="324"/>
                    <a:pt x="2938" y="0"/>
                    <a:pt x="26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108"/>
            <p:cNvSpPr/>
            <p:nvPr/>
          </p:nvSpPr>
          <p:spPr>
            <a:xfrm>
              <a:off x="9714300" y="940300"/>
              <a:ext cx="444425" cy="555225"/>
            </a:xfrm>
            <a:custGeom>
              <a:rect b="b" l="l" r="r" t="t"/>
              <a:pathLst>
                <a:path extrusionOk="0" h="22209" w="17777">
                  <a:moveTo>
                    <a:pt x="8714" y="0"/>
                  </a:moveTo>
                  <a:cubicBezTo>
                    <a:pt x="7327" y="0"/>
                    <a:pt x="5942" y="329"/>
                    <a:pt x="4727" y="1006"/>
                  </a:cubicBezTo>
                  <a:cubicBezTo>
                    <a:pt x="1763" y="2637"/>
                    <a:pt x="0" y="6197"/>
                    <a:pt x="512" y="9542"/>
                  </a:cubicBezTo>
                  <a:cubicBezTo>
                    <a:pt x="1084" y="13388"/>
                    <a:pt x="4215" y="15924"/>
                    <a:pt x="5525" y="19425"/>
                  </a:cubicBezTo>
                  <a:cubicBezTo>
                    <a:pt x="6144" y="21100"/>
                    <a:pt x="7999" y="22209"/>
                    <a:pt x="9769" y="22209"/>
                  </a:cubicBezTo>
                  <a:cubicBezTo>
                    <a:pt x="10993" y="22209"/>
                    <a:pt x="12177" y="21678"/>
                    <a:pt x="12883" y="20437"/>
                  </a:cubicBezTo>
                  <a:cubicBezTo>
                    <a:pt x="13419" y="19508"/>
                    <a:pt x="13395" y="18353"/>
                    <a:pt x="13657" y="17305"/>
                  </a:cubicBezTo>
                  <a:cubicBezTo>
                    <a:pt x="14169" y="15103"/>
                    <a:pt x="15812" y="13317"/>
                    <a:pt x="16598" y="11185"/>
                  </a:cubicBezTo>
                  <a:cubicBezTo>
                    <a:pt x="17776" y="8018"/>
                    <a:pt x="16764" y="4173"/>
                    <a:pt x="14205" y="1970"/>
                  </a:cubicBezTo>
                  <a:cubicBezTo>
                    <a:pt x="12691" y="674"/>
                    <a:pt x="10699" y="0"/>
                    <a:pt x="8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108"/>
            <p:cNvSpPr/>
            <p:nvPr/>
          </p:nvSpPr>
          <p:spPr>
            <a:xfrm>
              <a:off x="9850325" y="1440750"/>
              <a:ext cx="204825" cy="67950"/>
            </a:xfrm>
            <a:custGeom>
              <a:rect b="b" l="l" r="r" t="t"/>
              <a:pathLst>
                <a:path extrusionOk="0" h="2718" w="8193">
                  <a:moveTo>
                    <a:pt x="7436" y="1"/>
                  </a:moveTo>
                  <a:cubicBezTo>
                    <a:pt x="7422" y="1"/>
                    <a:pt x="7408" y="1"/>
                    <a:pt x="7394" y="2"/>
                  </a:cubicBezTo>
                  <a:cubicBezTo>
                    <a:pt x="7180" y="26"/>
                    <a:pt x="6978" y="109"/>
                    <a:pt x="6763" y="204"/>
                  </a:cubicBezTo>
                  <a:cubicBezTo>
                    <a:pt x="5799" y="597"/>
                    <a:pt x="4787" y="823"/>
                    <a:pt x="3763" y="895"/>
                  </a:cubicBezTo>
                  <a:cubicBezTo>
                    <a:pt x="3588" y="904"/>
                    <a:pt x="3413" y="909"/>
                    <a:pt x="3238" y="909"/>
                  </a:cubicBezTo>
                  <a:cubicBezTo>
                    <a:pt x="2520" y="909"/>
                    <a:pt x="1804" y="829"/>
                    <a:pt x="1096" y="657"/>
                  </a:cubicBezTo>
                  <a:cubicBezTo>
                    <a:pt x="947" y="618"/>
                    <a:pt x="806" y="577"/>
                    <a:pt x="673" y="577"/>
                  </a:cubicBezTo>
                  <a:cubicBezTo>
                    <a:pt x="518" y="577"/>
                    <a:pt x="373" y="632"/>
                    <a:pt x="239" y="811"/>
                  </a:cubicBezTo>
                  <a:cubicBezTo>
                    <a:pt x="72" y="1014"/>
                    <a:pt x="1" y="1312"/>
                    <a:pt x="143" y="1550"/>
                  </a:cubicBezTo>
                  <a:cubicBezTo>
                    <a:pt x="322" y="1847"/>
                    <a:pt x="989" y="2002"/>
                    <a:pt x="1275" y="2109"/>
                  </a:cubicBezTo>
                  <a:cubicBezTo>
                    <a:pt x="1703" y="2264"/>
                    <a:pt x="2144" y="2407"/>
                    <a:pt x="2584" y="2502"/>
                  </a:cubicBezTo>
                  <a:cubicBezTo>
                    <a:pt x="3200" y="2646"/>
                    <a:pt x="3816" y="2717"/>
                    <a:pt x="4435" y="2717"/>
                  </a:cubicBezTo>
                  <a:cubicBezTo>
                    <a:pt x="4691" y="2717"/>
                    <a:pt x="4947" y="2705"/>
                    <a:pt x="5204" y="2681"/>
                  </a:cubicBezTo>
                  <a:cubicBezTo>
                    <a:pt x="6132" y="2597"/>
                    <a:pt x="7109" y="2347"/>
                    <a:pt x="7752" y="1526"/>
                  </a:cubicBezTo>
                  <a:cubicBezTo>
                    <a:pt x="8013" y="1181"/>
                    <a:pt x="8192" y="657"/>
                    <a:pt x="7978" y="288"/>
                  </a:cubicBezTo>
                  <a:cubicBezTo>
                    <a:pt x="7844" y="87"/>
                    <a:pt x="7647" y="1"/>
                    <a:pt x="74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108"/>
            <p:cNvSpPr/>
            <p:nvPr/>
          </p:nvSpPr>
          <p:spPr>
            <a:xfrm>
              <a:off x="9861625" y="1471175"/>
              <a:ext cx="181900" cy="62900"/>
            </a:xfrm>
            <a:custGeom>
              <a:rect b="b" l="l" r="r" t="t"/>
              <a:pathLst>
                <a:path extrusionOk="0" h="2516" w="7276">
                  <a:moveTo>
                    <a:pt x="6377" y="0"/>
                  </a:moveTo>
                  <a:cubicBezTo>
                    <a:pt x="5743" y="0"/>
                    <a:pt x="5116" y="172"/>
                    <a:pt x="4490" y="297"/>
                  </a:cubicBezTo>
                  <a:cubicBezTo>
                    <a:pt x="3787" y="416"/>
                    <a:pt x="3085" y="464"/>
                    <a:pt x="2382" y="499"/>
                  </a:cubicBezTo>
                  <a:cubicBezTo>
                    <a:pt x="2130" y="508"/>
                    <a:pt x="1889" y="516"/>
                    <a:pt x="1643" y="516"/>
                  </a:cubicBezTo>
                  <a:cubicBezTo>
                    <a:pt x="1542" y="516"/>
                    <a:pt x="1439" y="515"/>
                    <a:pt x="1334" y="511"/>
                  </a:cubicBezTo>
                  <a:cubicBezTo>
                    <a:pt x="1190" y="511"/>
                    <a:pt x="1039" y="481"/>
                    <a:pt x="891" y="481"/>
                  </a:cubicBezTo>
                  <a:cubicBezTo>
                    <a:pt x="832" y="481"/>
                    <a:pt x="773" y="486"/>
                    <a:pt x="715" y="499"/>
                  </a:cubicBezTo>
                  <a:cubicBezTo>
                    <a:pt x="453" y="559"/>
                    <a:pt x="156" y="749"/>
                    <a:pt x="84" y="1023"/>
                  </a:cubicBezTo>
                  <a:cubicBezTo>
                    <a:pt x="1" y="1333"/>
                    <a:pt x="156" y="1666"/>
                    <a:pt x="394" y="1869"/>
                  </a:cubicBezTo>
                  <a:cubicBezTo>
                    <a:pt x="632" y="2083"/>
                    <a:pt x="942" y="2190"/>
                    <a:pt x="1239" y="2273"/>
                  </a:cubicBezTo>
                  <a:cubicBezTo>
                    <a:pt x="1895" y="2454"/>
                    <a:pt x="2573" y="2516"/>
                    <a:pt x="3255" y="2516"/>
                  </a:cubicBezTo>
                  <a:cubicBezTo>
                    <a:pt x="3698" y="2516"/>
                    <a:pt x="4143" y="2490"/>
                    <a:pt x="4585" y="2452"/>
                  </a:cubicBezTo>
                  <a:cubicBezTo>
                    <a:pt x="5156" y="2392"/>
                    <a:pt x="5728" y="2309"/>
                    <a:pt x="6240" y="2047"/>
                  </a:cubicBezTo>
                  <a:cubicBezTo>
                    <a:pt x="6752" y="1797"/>
                    <a:pt x="7180" y="1321"/>
                    <a:pt x="7252" y="749"/>
                  </a:cubicBezTo>
                  <a:cubicBezTo>
                    <a:pt x="7276" y="523"/>
                    <a:pt x="7252" y="297"/>
                    <a:pt x="7073" y="142"/>
                  </a:cubicBezTo>
                  <a:cubicBezTo>
                    <a:pt x="6954" y="59"/>
                    <a:pt x="6788" y="23"/>
                    <a:pt x="6645" y="11"/>
                  </a:cubicBezTo>
                  <a:cubicBezTo>
                    <a:pt x="6555" y="4"/>
                    <a:pt x="6466" y="0"/>
                    <a:pt x="6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08"/>
            <p:cNvSpPr/>
            <p:nvPr/>
          </p:nvSpPr>
          <p:spPr>
            <a:xfrm>
              <a:off x="10124475" y="15741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11300">
              <a:solidFill>
                <a:srgbClr val="FF6D00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08"/>
            <p:cNvSpPr/>
            <p:nvPr/>
          </p:nvSpPr>
          <p:spPr>
            <a:xfrm>
              <a:off x="9890500" y="1502200"/>
              <a:ext cx="120875" cy="82550"/>
            </a:xfrm>
            <a:custGeom>
              <a:rect b="b" l="l" r="r" t="t"/>
              <a:pathLst>
                <a:path extrusionOk="0" h="3302" w="4835">
                  <a:moveTo>
                    <a:pt x="4036" y="1"/>
                  </a:moveTo>
                  <a:cubicBezTo>
                    <a:pt x="3980" y="1"/>
                    <a:pt x="3924" y="4"/>
                    <a:pt x="3870" y="8"/>
                  </a:cubicBezTo>
                  <a:cubicBezTo>
                    <a:pt x="2930" y="20"/>
                    <a:pt x="1977" y="32"/>
                    <a:pt x="1037" y="127"/>
                  </a:cubicBezTo>
                  <a:cubicBezTo>
                    <a:pt x="775" y="151"/>
                    <a:pt x="203" y="104"/>
                    <a:pt x="96" y="425"/>
                  </a:cubicBezTo>
                  <a:cubicBezTo>
                    <a:pt x="1" y="735"/>
                    <a:pt x="144" y="1223"/>
                    <a:pt x="251" y="1521"/>
                  </a:cubicBezTo>
                  <a:cubicBezTo>
                    <a:pt x="382" y="1925"/>
                    <a:pt x="608" y="2306"/>
                    <a:pt x="930" y="2628"/>
                  </a:cubicBezTo>
                  <a:cubicBezTo>
                    <a:pt x="1371" y="3052"/>
                    <a:pt x="1982" y="3301"/>
                    <a:pt x="2585" y="3301"/>
                  </a:cubicBezTo>
                  <a:cubicBezTo>
                    <a:pt x="2828" y="3301"/>
                    <a:pt x="3070" y="3261"/>
                    <a:pt x="3299" y="3175"/>
                  </a:cubicBezTo>
                  <a:cubicBezTo>
                    <a:pt x="3763" y="2997"/>
                    <a:pt x="4144" y="2652"/>
                    <a:pt x="4406" y="2247"/>
                  </a:cubicBezTo>
                  <a:cubicBezTo>
                    <a:pt x="4656" y="1830"/>
                    <a:pt x="4787" y="1342"/>
                    <a:pt x="4823" y="866"/>
                  </a:cubicBezTo>
                  <a:cubicBezTo>
                    <a:pt x="4835" y="639"/>
                    <a:pt x="4799" y="389"/>
                    <a:pt x="4656" y="211"/>
                  </a:cubicBezTo>
                  <a:cubicBezTo>
                    <a:pt x="4503" y="48"/>
                    <a:pt x="4266" y="1"/>
                    <a:pt x="4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08"/>
            <p:cNvSpPr/>
            <p:nvPr/>
          </p:nvSpPr>
          <p:spPr>
            <a:xfrm>
              <a:off x="9824425" y="1100275"/>
              <a:ext cx="239050" cy="290150"/>
            </a:xfrm>
            <a:custGeom>
              <a:rect b="b" l="l" r="r" t="t"/>
              <a:pathLst>
                <a:path extrusionOk="0" h="11606" w="9562">
                  <a:moveTo>
                    <a:pt x="955" y="1134"/>
                  </a:moveTo>
                  <a:cubicBezTo>
                    <a:pt x="1105" y="1134"/>
                    <a:pt x="1262" y="1183"/>
                    <a:pt x="1358" y="1250"/>
                  </a:cubicBezTo>
                  <a:cubicBezTo>
                    <a:pt x="1763" y="1548"/>
                    <a:pt x="1810" y="2179"/>
                    <a:pt x="1870" y="2631"/>
                  </a:cubicBezTo>
                  <a:cubicBezTo>
                    <a:pt x="1870" y="2655"/>
                    <a:pt x="1882" y="2691"/>
                    <a:pt x="1882" y="2715"/>
                  </a:cubicBezTo>
                  <a:cubicBezTo>
                    <a:pt x="1727" y="2655"/>
                    <a:pt x="1572" y="2548"/>
                    <a:pt x="1406" y="2453"/>
                  </a:cubicBezTo>
                  <a:cubicBezTo>
                    <a:pt x="1191" y="2310"/>
                    <a:pt x="989" y="2167"/>
                    <a:pt x="822" y="1988"/>
                  </a:cubicBezTo>
                  <a:cubicBezTo>
                    <a:pt x="679" y="1834"/>
                    <a:pt x="501" y="1584"/>
                    <a:pt x="572" y="1357"/>
                  </a:cubicBezTo>
                  <a:cubicBezTo>
                    <a:pt x="629" y="1194"/>
                    <a:pt x="788" y="1134"/>
                    <a:pt x="955" y="1134"/>
                  </a:cubicBezTo>
                  <a:close/>
                  <a:moveTo>
                    <a:pt x="8276" y="512"/>
                  </a:moveTo>
                  <a:cubicBezTo>
                    <a:pt x="8680" y="512"/>
                    <a:pt x="8918" y="857"/>
                    <a:pt x="8966" y="1226"/>
                  </a:cubicBezTo>
                  <a:cubicBezTo>
                    <a:pt x="9038" y="1679"/>
                    <a:pt x="8776" y="2072"/>
                    <a:pt x="8442" y="2358"/>
                  </a:cubicBezTo>
                  <a:cubicBezTo>
                    <a:pt x="8073" y="2691"/>
                    <a:pt x="7609" y="2905"/>
                    <a:pt x="7144" y="3084"/>
                  </a:cubicBezTo>
                  <a:cubicBezTo>
                    <a:pt x="7121" y="3108"/>
                    <a:pt x="7073" y="3120"/>
                    <a:pt x="7025" y="3131"/>
                  </a:cubicBezTo>
                  <a:cubicBezTo>
                    <a:pt x="7085" y="2548"/>
                    <a:pt x="7121" y="1941"/>
                    <a:pt x="7299" y="1393"/>
                  </a:cubicBezTo>
                  <a:cubicBezTo>
                    <a:pt x="7430" y="976"/>
                    <a:pt x="7787" y="512"/>
                    <a:pt x="8276" y="512"/>
                  </a:cubicBezTo>
                  <a:close/>
                  <a:moveTo>
                    <a:pt x="8291" y="1"/>
                  </a:moveTo>
                  <a:cubicBezTo>
                    <a:pt x="8149" y="1"/>
                    <a:pt x="8004" y="28"/>
                    <a:pt x="7859" y="83"/>
                  </a:cubicBezTo>
                  <a:cubicBezTo>
                    <a:pt x="7287" y="298"/>
                    <a:pt x="6930" y="822"/>
                    <a:pt x="6775" y="1405"/>
                  </a:cubicBezTo>
                  <a:cubicBezTo>
                    <a:pt x="6609" y="2012"/>
                    <a:pt x="6573" y="2655"/>
                    <a:pt x="6525" y="3298"/>
                  </a:cubicBezTo>
                  <a:cubicBezTo>
                    <a:pt x="6251" y="3370"/>
                    <a:pt x="5978" y="3417"/>
                    <a:pt x="5692" y="3465"/>
                  </a:cubicBezTo>
                  <a:cubicBezTo>
                    <a:pt x="5444" y="3491"/>
                    <a:pt x="5195" y="3505"/>
                    <a:pt x="4948" y="3505"/>
                  </a:cubicBezTo>
                  <a:cubicBezTo>
                    <a:pt x="4198" y="3505"/>
                    <a:pt x="3455" y="3382"/>
                    <a:pt x="2739" y="3131"/>
                  </a:cubicBezTo>
                  <a:cubicBezTo>
                    <a:pt x="2644" y="3084"/>
                    <a:pt x="2525" y="3060"/>
                    <a:pt x="2418" y="3012"/>
                  </a:cubicBezTo>
                  <a:cubicBezTo>
                    <a:pt x="2406" y="2893"/>
                    <a:pt x="2382" y="2774"/>
                    <a:pt x="2358" y="2643"/>
                  </a:cubicBezTo>
                  <a:cubicBezTo>
                    <a:pt x="2263" y="2060"/>
                    <a:pt x="2191" y="1417"/>
                    <a:pt x="1763" y="988"/>
                  </a:cubicBezTo>
                  <a:cubicBezTo>
                    <a:pt x="1549" y="767"/>
                    <a:pt x="1242" y="648"/>
                    <a:pt x="939" y="648"/>
                  </a:cubicBezTo>
                  <a:cubicBezTo>
                    <a:pt x="770" y="648"/>
                    <a:pt x="603" y="685"/>
                    <a:pt x="453" y="762"/>
                  </a:cubicBezTo>
                  <a:cubicBezTo>
                    <a:pt x="227" y="881"/>
                    <a:pt x="84" y="1107"/>
                    <a:pt x="48" y="1357"/>
                  </a:cubicBezTo>
                  <a:cubicBezTo>
                    <a:pt x="1" y="1667"/>
                    <a:pt x="144" y="1965"/>
                    <a:pt x="334" y="2227"/>
                  </a:cubicBezTo>
                  <a:cubicBezTo>
                    <a:pt x="679" y="2667"/>
                    <a:pt x="1227" y="2977"/>
                    <a:pt x="1715" y="3239"/>
                  </a:cubicBezTo>
                  <a:cubicBezTo>
                    <a:pt x="1787" y="3274"/>
                    <a:pt x="1882" y="3310"/>
                    <a:pt x="1965" y="3358"/>
                  </a:cubicBezTo>
                  <a:cubicBezTo>
                    <a:pt x="2322" y="5727"/>
                    <a:pt x="2680" y="8073"/>
                    <a:pt x="3025" y="10442"/>
                  </a:cubicBezTo>
                  <a:cubicBezTo>
                    <a:pt x="3073" y="10763"/>
                    <a:pt x="3132" y="11097"/>
                    <a:pt x="3180" y="11418"/>
                  </a:cubicBezTo>
                  <a:cubicBezTo>
                    <a:pt x="3190" y="11529"/>
                    <a:pt x="3318" y="11605"/>
                    <a:pt x="3429" y="11605"/>
                  </a:cubicBezTo>
                  <a:cubicBezTo>
                    <a:pt x="3450" y="11605"/>
                    <a:pt x="3470" y="11602"/>
                    <a:pt x="3489" y="11597"/>
                  </a:cubicBezTo>
                  <a:cubicBezTo>
                    <a:pt x="3632" y="11549"/>
                    <a:pt x="3680" y="11418"/>
                    <a:pt x="3668" y="11287"/>
                  </a:cubicBezTo>
                  <a:cubicBezTo>
                    <a:pt x="3275" y="8715"/>
                    <a:pt x="2894" y="6156"/>
                    <a:pt x="2501" y="3572"/>
                  </a:cubicBezTo>
                  <a:lnTo>
                    <a:pt x="2501" y="3572"/>
                  </a:lnTo>
                  <a:cubicBezTo>
                    <a:pt x="3272" y="3858"/>
                    <a:pt x="4107" y="4004"/>
                    <a:pt x="4937" y="4004"/>
                  </a:cubicBezTo>
                  <a:cubicBezTo>
                    <a:pt x="5454" y="4004"/>
                    <a:pt x="5968" y="3948"/>
                    <a:pt x="6466" y="3834"/>
                  </a:cubicBezTo>
                  <a:lnTo>
                    <a:pt x="6466" y="3834"/>
                  </a:lnTo>
                  <a:cubicBezTo>
                    <a:pt x="6418" y="4405"/>
                    <a:pt x="6371" y="5001"/>
                    <a:pt x="6347" y="5584"/>
                  </a:cubicBezTo>
                  <a:cubicBezTo>
                    <a:pt x="6263" y="7025"/>
                    <a:pt x="6263" y="8489"/>
                    <a:pt x="6323" y="9930"/>
                  </a:cubicBezTo>
                  <a:cubicBezTo>
                    <a:pt x="6347" y="10275"/>
                    <a:pt x="6359" y="10632"/>
                    <a:pt x="6382" y="10978"/>
                  </a:cubicBezTo>
                  <a:cubicBezTo>
                    <a:pt x="6394" y="11134"/>
                    <a:pt x="6528" y="11214"/>
                    <a:pt x="6655" y="11214"/>
                  </a:cubicBezTo>
                  <a:cubicBezTo>
                    <a:pt x="6781" y="11214"/>
                    <a:pt x="6900" y="11137"/>
                    <a:pt x="6894" y="10978"/>
                  </a:cubicBezTo>
                  <a:cubicBezTo>
                    <a:pt x="6728" y="8549"/>
                    <a:pt x="6775" y="6108"/>
                    <a:pt x="6978" y="3679"/>
                  </a:cubicBezTo>
                  <a:cubicBezTo>
                    <a:pt x="7406" y="3548"/>
                    <a:pt x="7811" y="3370"/>
                    <a:pt x="8204" y="3143"/>
                  </a:cubicBezTo>
                  <a:cubicBezTo>
                    <a:pt x="8692" y="2846"/>
                    <a:pt x="9157" y="2465"/>
                    <a:pt x="9383" y="1905"/>
                  </a:cubicBezTo>
                  <a:cubicBezTo>
                    <a:pt x="9561" y="1465"/>
                    <a:pt x="9514" y="905"/>
                    <a:pt x="9228" y="512"/>
                  </a:cubicBezTo>
                  <a:cubicBezTo>
                    <a:pt x="9004" y="185"/>
                    <a:pt x="8662" y="1"/>
                    <a:pt x="8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08"/>
            <p:cNvSpPr/>
            <p:nvPr/>
          </p:nvSpPr>
          <p:spPr>
            <a:xfrm>
              <a:off x="10132500" y="951750"/>
              <a:ext cx="125050" cy="80425"/>
            </a:xfrm>
            <a:custGeom>
              <a:rect b="b" l="l" r="r" t="t"/>
              <a:pathLst>
                <a:path extrusionOk="0" h="3217" w="5002">
                  <a:moveTo>
                    <a:pt x="4382" y="497"/>
                  </a:moveTo>
                  <a:cubicBezTo>
                    <a:pt x="4388" y="497"/>
                    <a:pt x="4388" y="500"/>
                    <a:pt x="4394" y="512"/>
                  </a:cubicBezTo>
                  <a:cubicBezTo>
                    <a:pt x="4406" y="536"/>
                    <a:pt x="4370" y="631"/>
                    <a:pt x="4346" y="667"/>
                  </a:cubicBezTo>
                  <a:cubicBezTo>
                    <a:pt x="4215" y="917"/>
                    <a:pt x="3977" y="1155"/>
                    <a:pt x="3775" y="1345"/>
                  </a:cubicBezTo>
                  <a:cubicBezTo>
                    <a:pt x="3323" y="1786"/>
                    <a:pt x="2799" y="2143"/>
                    <a:pt x="2227" y="2381"/>
                  </a:cubicBezTo>
                  <a:cubicBezTo>
                    <a:pt x="1906" y="2512"/>
                    <a:pt x="1572" y="2643"/>
                    <a:pt x="1227" y="2691"/>
                  </a:cubicBezTo>
                  <a:cubicBezTo>
                    <a:pt x="1191" y="2691"/>
                    <a:pt x="1156" y="2703"/>
                    <a:pt x="1120" y="2703"/>
                  </a:cubicBezTo>
                  <a:cubicBezTo>
                    <a:pt x="1787" y="1726"/>
                    <a:pt x="2799" y="964"/>
                    <a:pt x="3930" y="607"/>
                  </a:cubicBezTo>
                  <a:cubicBezTo>
                    <a:pt x="4073" y="559"/>
                    <a:pt x="4204" y="512"/>
                    <a:pt x="4335" y="500"/>
                  </a:cubicBezTo>
                  <a:cubicBezTo>
                    <a:pt x="4364" y="500"/>
                    <a:pt x="4376" y="497"/>
                    <a:pt x="4382" y="497"/>
                  </a:cubicBezTo>
                  <a:close/>
                  <a:moveTo>
                    <a:pt x="4329" y="1"/>
                  </a:moveTo>
                  <a:cubicBezTo>
                    <a:pt x="4053" y="1"/>
                    <a:pt x="3743" y="129"/>
                    <a:pt x="3513" y="214"/>
                  </a:cubicBezTo>
                  <a:cubicBezTo>
                    <a:pt x="3156" y="357"/>
                    <a:pt x="2822" y="512"/>
                    <a:pt x="2501" y="714"/>
                  </a:cubicBezTo>
                  <a:cubicBezTo>
                    <a:pt x="1763" y="1155"/>
                    <a:pt x="1132" y="1786"/>
                    <a:pt x="644" y="2500"/>
                  </a:cubicBezTo>
                  <a:cubicBezTo>
                    <a:pt x="632" y="2524"/>
                    <a:pt x="620" y="2536"/>
                    <a:pt x="620" y="2572"/>
                  </a:cubicBezTo>
                  <a:cubicBezTo>
                    <a:pt x="560" y="2512"/>
                    <a:pt x="525" y="2441"/>
                    <a:pt x="525" y="2334"/>
                  </a:cubicBezTo>
                  <a:cubicBezTo>
                    <a:pt x="531" y="2167"/>
                    <a:pt x="408" y="2083"/>
                    <a:pt x="283" y="2083"/>
                  </a:cubicBezTo>
                  <a:cubicBezTo>
                    <a:pt x="158" y="2083"/>
                    <a:pt x="30" y="2167"/>
                    <a:pt x="24" y="2334"/>
                  </a:cubicBezTo>
                  <a:cubicBezTo>
                    <a:pt x="1" y="2738"/>
                    <a:pt x="298" y="3060"/>
                    <a:pt x="679" y="3167"/>
                  </a:cubicBezTo>
                  <a:cubicBezTo>
                    <a:pt x="794" y="3202"/>
                    <a:pt x="915" y="3216"/>
                    <a:pt x="1036" y="3216"/>
                  </a:cubicBezTo>
                  <a:cubicBezTo>
                    <a:pt x="1330" y="3216"/>
                    <a:pt x="1633" y="3132"/>
                    <a:pt x="1894" y="3048"/>
                  </a:cubicBezTo>
                  <a:cubicBezTo>
                    <a:pt x="2620" y="2810"/>
                    <a:pt x="3311" y="2417"/>
                    <a:pt x="3894" y="1917"/>
                  </a:cubicBezTo>
                  <a:cubicBezTo>
                    <a:pt x="4192" y="1667"/>
                    <a:pt x="4466" y="1369"/>
                    <a:pt x="4692" y="1036"/>
                  </a:cubicBezTo>
                  <a:cubicBezTo>
                    <a:pt x="4906" y="738"/>
                    <a:pt x="5001" y="262"/>
                    <a:pt x="4632" y="71"/>
                  </a:cubicBezTo>
                  <a:cubicBezTo>
                    <a:pt x="4541" y="21"/>
                    <a:pt x="4438" y="1"/>
                    <a:pt x="4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08"/>
            <p:cNvSpPr/>
            <p:nvPr/>
          </p:nvSpPr>
          <p:spPr>
            <a:xfrm>
              <a:off x="9871750" y="790825"/>
              <a:ext cx="79050" cy="122475"/>
            </a:xfrm>
            <a:custGeom>
              <a:rect b="b" l="l" r="r" t="t"/>
              <a:pathLst>
                <a:path extrusionOk="0" h="4899" w="3162">
                  <a:moveTo>
                    <a:pt x="1831" y="516"/>
                  </a:moveTo>
                  <a:cubicBezTo>
                    <a:pt x="1845" y="516"/>
                    <a:pt x="1862" y="528"/>
                    <a:pt x="1882" y="555"/>
                  </a:cubicBezTo>
                  <a:cubicBezTo>
                    <a:pt x="1953" y="650"/>
                    <a:pt x="1977" y="805"/>
                    <a:pt x="2013" y="936"/>
                  </a:cubicBezTo>
                  <a:cubicBezTo>
                    <a:pt x="2061" y="1115"/>
                    <a:pt x="2084" y="1317"/>
                    <a:pt x="2096" y="1496"/>
                  </a:cubicBezTo>
                  <a:cubicBezTo>
                    <a:pt x="2156" y="2055"/>
                    <a:pt x="2144" y="2686"/>
                    <a:pt x="1965" y="3234"/>
                  </a:cubicBezTo>
                  <a:cubicBezTo>
                    <a:pt x="1715" y="2484"/>
                    <a:pt x="1715" y="1603"/>
                    <a:pt x="1739" y="865"/>
                  </a:cubicBezTo>
                  <a:cubicBezTo>
                    <a:pt x="1739" y="815"/>
                    <a:pt x="1756" y="516"/>
                    <a:pt x="1831" y="516"/>
                  </a:cubicBezTo>
                  <a:close/>
                  <a:moveTo>
                    <a:pt x="1806" y="1"/>
                  </a:moveTo>
                  <a:cubicBezTo>
                    <a:pt x="1678" y="1"/>
                    <a:pt x="1549" y="53"/>
                    <a:pt x="1441" y="174"/>
                  </a:cubicBezTo>
                  <a:cubicBezTo>
                    <a:pt x="1191" y="460"/>
                    <a:pt x="1239" y="924"/>
                    <a:pt x="1239" y="1282"/>
                  </a:cubicBezTo>
                  <a:cubicBezTo>
                    <a:pt x="1227" y="1758"/>
                    <a:pt x="1239" y="2234"/>
                    <a:pt x="1322" y="2710"/>
                  </a:cubicBezTo>
                  <a:cubicBezTo>
                    <a:pt x="1382" y="3091"/>
                    <a:pt x="1525" y="3472"/>
                    <a:pt x="1703" y="3829"/>
                  </a:cubicBezTo>
                  <a:cubicBezTo>
                    <a:pt x="1572" y="3996"/>
                    <a:pt x="1430" y="4127"/>
                    <a:pt x="1239" y="4210"/>
                  </a:cubicBezTo>
                  <a:cubicBezTo>
                    <a:pt x="1116" y="4264"/>
                    <a:pt x="986" y="4293"/>
                    <a:pt x="858" y="4293"/>
                  </a:cubicBezTo>
                  <a:cubicBezTo>
                    <a:pt x="701" y="4293"/>
                    <a:pt x="549" y="4249"/>
                    <a:pt x="418" y="4151"/>
                  </a:cubicBezTo>
                  <a:cubicBezTo>
                    <a:pt x="385" y="4129"/>
                    <a:pt x="346" y="4120"/>
                    <a:pt x="306" y="4120"/>
                  </a:cubicBezTo>
                  <a:cubicBezTo>
                    <a:pt x="213" y="4120"/>
                    <a:pt x="114" y="4171"/>
                    <a:pt x="72" y="4246"/>
                  </a:cubicBezTo>
                  <a:cubicBezTo>
                    <a:pt x="1" y="4365"/>
                    <a:pt x="60" y="4508"/>
                    <a:pt x="167" y="4580"/>
                  </a:cubicBezTo>
                  <a:cubicBezTo>
                    <a:pt x="377" y="4734"/>
                    <a:pt x="608" y="4801"/>
                    <a:pt x="839" y="4801"/>
                  </a:cubicBezTo>
                  <a:cubicBezTo>
                    <a:pt x="1266" y="4801"/>
                    <a:pt x="1692" y="4575"/>
                    <a:pt x="1977" y="4258"/>
                  </a:cubicBezTo>
                  <a:cubicBezTo>
                    <a:pt x="2168" y="4496"/>
                    <a:pt x="2394" y="4699"/>
                    <a:pt x="2668" y="4865"/>
                  </a:cubicBezTo>
                  <a:cubicBezTo>
                    <a:pt x="2710" y="4888"/>
                    <a:pt x="2752" y="4898"/>
                    <a:pt x="2791" y="4898"/>
                  </a:cubicBezTo>
                  <a:cubicBezTo>
                    <a:pt x="3016" y="4898"/>
                    <a:pt x="3161" y="4567"/>
                    <a:pt x="2918" y="4425"/>
                  </a:cubicBezTo>
                  <a:cubicBezTo>
                    <a:pt x="2656" y="4258"/>
                    <a:pt x="2430" y="4056"/>
                    <a:pt x="2263" y="3829"/>
                  </a:cubicBezTo>
                  <a:cubicBezTo>
                    <a:pt x="2394" y="3556"/>
                    <a:pt x="2489" y="3270"/>
                    <a:pt x="2537" y="2996"/>
                  </a:cubicBezTo>
                  <a:cubicBezTo>
                    <a:pt x="2620" y="2532"/>
                    <a:pt x="2632" y="2055"/>
                    <a:pt x="2608" y="1579"/>
                  </a:cubicBezTo>
                  <a:cubicBezTo>
                    <a:pt x="2573" y="1174"/>
                    <a:pt x="2537" y="698"/>
                    <a:pt x="2334" y="341"/>
                  </a:cubicBezTo>
                  <a:cubicBezTo>
                    <a:pt x="2223" y="141"/>
                    <a:pt x="2016" y="1"/>
                    <a:pt x="1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108"/>
            <p:cNvSpPr/>
            <p:nvPr/>
          </p:nvSpPr>
          <p:spPr>
            <a:xfrm>
              <a:off x="9611600" y="958500"/>
              <a:ext cx="120125" cy="85125"/>
            </a:xfrm>
            <a:custGeom>
              <a:rect b="b" l="l" r="r" t="t"/>
              <a:pathLst>
                <a:path extrusionOk="0" h="3405" w="4805">
                  <a:moveTo>
                    <a:pt x="830" y="512"/>
                  </a:moveTo>
                  <a:cubicBezTo>
                    <a:pt x="1082" y="512"/>
                    <a:pt x="1311" y="729"/>
                    <a:pt x="1477" y="873"/>
                  </a:cubicBezTo>
                  <a:cubicBezTo>
                    <a:pt x="1727" y="1075"/>
                    <a:pt x="1989" y="1302"/>
                    <a:pt x="2203" y="1540"/>
                  </a:cubicBezTo>
                  <a:cubicBezTo>
                    <a:pt x="2501" y="1849"/>
                    <a:pt x="2787" y="2194"/>
                    <a:pt x="3037" y="2552"/>
                  </a:cubicBezTo>
                  <a:cubicBezTo>
                    <a:pt x="2442" y="2445"/>
                    <a:pt x="1846" y="2111"/>
                    <a:pt x="1370" y="1718"/>
                  </a:cubicBezTo>
                  <a:cubicBezTo>
                    <a:pt x="1156" y="1528"/>
                    <a:pt x="894" y="1313"/>
                    <a:pt x="727" y="1063"/>
                  </a:cubicBezTo>
                  <a:cubicBezTo>
                    <a:pt x="632" y="897"/>
                    <a:pt x="465" y="540"/>
                    <a:pt x="775" y="516"/>
                  </a:cubicBezTo>
                  <a:cubicBezTo>
                    <a:pt x="793" y="513"/>
                    <a:pt x="812" y="512"/>
                    <a:pt x="830" y="512"/>
                  </a:cubicBezTo>
                  <a:close/>
                  <a:moveTo>
                    <a:pt x="804" y="0"/>
                  </a:moveTo>
                  <a:cubicBezTo>
                    <a:pt x="711" y="0"/>
                    <a:pt x="617" y="16"/>
                    <a:pt x="525" y="51"/>
                  </a:cubicBezTo>
                  <a:cubicBezTo>
                    <a:pt x="144" y="206"/>
                    <a:pt x="1" y="623"/>
                    <a:pt x="144" y="992"/>
                  </a:cubicBezTo>
                  <a:cubicBezTo>
                    <a:pt x="275" y="1361"/>
                    <a:pt x="560" y="1659"/>
                    <a:pt x="834" y="1909"/>
                  </a:cubicBezTo>
                  <a:cubicBezTo>
                    <a:pt x="1406" y="2433"/>
                    <a:pt x="2144" y="2897"/>
                    <a:pt x="2918" y="3028"/>
                  </a:cubicBezTo>
                  <a:cubicBezTo>
                    <a:pt x="3034" y="3055"/>
                    <a:pt x="3143" y="3068"/>
                    <a:pt x="3261" y="3068"/>
                  </a:cubicBezTo>
                  <a:cubicBezTo>
                    <a:pt x="3300" y="3068"/>
                    <a:pt x="3340" y="3067"/>
                    <a:pt x="3382" y="3064"/>
                  </a:cubicBezTo>
                  <a:lnTo>
                    <a:pt x="3513" y="3278"/>
                  </a:lnTo>
                  <a:cubicBezTo>
                    <a:pt x="3561" y="3367"/>
                    <a:pt x="3638" y="3404"/>
                    <a:pt x="3715" y="3404"/>
                  </a:cubicBezTo>
                  <a:cubicBezTo>
                    <a:pt x="3885" y="3404"/>
                    <a:pt x="4060" y="3224"/>
                    <a:pt x="3954" y="3028"/>
                  </a:cubicBezTo>
                  <a:cubicBezTo>
                    <a:pt x="3930" y="3004"/>
                    <a:pt x="3918" y="2980"/>
                    <a:pt x="3906" y="2956"/>
                  </a:cubicBezTo>
                  <a:cubicBezTo>
                    <a:pt x="4025" y="2909"/>
                    <a:pt x="4132" y="2861"/>
                    <a:pt x="4227" y="2790"/>
                  </a:cubicBezTo>
                  <a:cubicBezTo>
                    <a:pt x="4573" y="2552"/>
                    <a:pt x="4799" y="2194"/>
                    <a:pt x="4799" y="1778"/>
                  </a:cubicBezTo>
                  <a:cubicBezTo>
                    <a:pt x="4805" y="1624"/>
                    <a:pt x="4682" y="1547"/>
                    <a:pt x="4557" y="1547"/>
                  </a:cubicBezTo>
                  <a:cubicBezTo>
                    <a:pt x="4429" y="1547"/>
                    <a:pt x="4299" y="1627"/>
                    <a:pt x="4299" y="1790"/>
                  </a:cubicBezTo>
                  <a:cubicBezTo>
                    <a:pt x="4299" y="2194"/>
                    <a:pt x="3989" y="2433"/>
                    <a:pt x="3632" y="2528"/>
                  </a:cubicBezTo>
                  <a:cubicBezTo>
                    <a:pt x="3311" y="2016"/>
                    <a:pt x="2918" y="1540"/>
                    <a:pt x="2501" y="1111"/>
                  </a:cubicBezTo>
                  <a:cubicBezTo>
                    <a:pt x="2215" y="825"/>
                    <a:pt x="1906" y="551"/>
                    <a:pt x="1584" y="301"/>
                  </a:cubicBezTo>
                  <a:cubicBezTo>
                    <a:pt x="1361" y="141"/>
                    <a:pt x="1084" y="0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1" name="Google Shape;1361;p108"/>
          <p:cNvSpPr/>
          <p:nvPr/>
        </p:nvSpPr>
        <p:spPr>
          <a:xfrm rot="9172226">
            <a:off x="194593" y="3503759"/>
            <a:ext cx="2777062" cy="2200695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09"/>
          <p:cNvSpPr txBox="1"/>
          <p:nvPr>
            <p:ph idx="2" type="title"/>
          </p:nvPr>
        </p:nvSpPr>
        <p:spPr>
          <a:xfrm>
            <a:off x="50575" y="1218900"/>
            <a:ext cx="8803800" cy="315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omfortaa"/>
              <a:ea typeface="Comfortaa"/>
              <a:cs typeface="Comfortaa"/>
              <a:sym typeface="Comfortaa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Comfortaa"/>
              <a:buChar char="●"/>
            </a:pPr>
            <a:r>
              <a:rPr lang="en" sz="3300">
                <a:latin typeface="Comfortaa"/>
                <a:ea typeface="Comfortaa"/>
                <a:cs typeface="Comfortaa"/>
                <a:sym typeface="Comfortaa"/>
              </a:rPr>
              <a:t>Adding</a:t>
            </a:r>
            <a:r>
              <a:rPr lang="en" sz="3300">
                <a:latin typeface="Comfortaa"/>
                <a:ea typeface="Comfortaa"/>
                <a:cs typeface="Comfortaa"/>
                <a:sym typeface="Comfortaa"/>
              </a:rPr>
              <a:t> Links Fall PEIMS Dashboard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Comfortaa"/>
              <a:buChar char="●"/>
            </a:pPr>
            <a:r>
              <a:rPr lang="en" sz="3300">
                <a:latin typeface="Comfortaa"/>
                <a:ea typeface="Comfortaa"/>
                <a:cs typeface="Comfortaa"/>
                <a:sym typeface="Comfortaa"/>
              </a:rPr>
              <a:t>Adding Links</a:t>
            </a:r>
            <a:r>
              <a:rPr lang="en" sz="3300">
                <a:latin typeface="Comfortaa"/>
                <a:ea typeface="Comfortaa"/>
                <a:cs typeface="Comfortaa"/>
                <a:sym typeface="Comfortaa"/>
              </a:rPr>
              <a:t> Verification List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Comfortaa"/>
              <a:buChar char="●"/>
            </a:pPr>
            <a:r>
              <a:rPr lang="en" sz="3300">
                <a:latin typeface="Comfortaa"/>
                <a:ea typeface="Comfortaa"/>
                <a:cs typeface="Comfortaa"/>
                <a:sym typeface="Comfortaa"/>
              </a:rPr>
              <a:t>Adding Links</a:t>
            </a:r>
            <a:r>
              <a:rPr lang="en" sz="3300">
                <a:latin typeface="Comfortaa"/>
                <a:ea typeface="Comfortaa"/>
                <a:cs typeface="Comfortaa"/>
                <a:sym typeface="Comfortaa"/>
              </a:rPr>
              <a:t> PEIMS Intranet Page</a:t>
            </a:r>
            <a:endParaRPr sz="3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7" name="Google Shape;1367;p109"/>
          <p:cNvSpPr txBox="1"/>
          <p:nvPr>
            <p:ph idx="2" type="title"/>
          </p:nvPr>
        </p:nvSpPr>
        <p:spPr>
          <a:xfrm>
            <a:off x="891450" y="73425"/>
            <a:ext cx="73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LINK IT…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8" name="Google Shape;1368;p109"/>
          <p:cNvSpPr txBox="1"/>
          <p:nvPr/>
        </p:nvSpPr>
        <p:spPr>
          <a:xfrm>
            <a:off x="0" y="842400"/>
            <a:ext cx="9144000" cy="54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How To Do You Get Links To Your Data Reports?</a:t>
            </a:r>
            <a:endParaRPr b="1" sz="22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3" name="Google Shape;1373;p110"/>
          <p:cNvPicPr preferRelativeResize="0"/>
          <p:nvPr/>
        </p:nvPicPr>
        <p:blipFill rotWithShape="1">
          <a:blip r:embed="rId3">
            <a:alphaModFix/>
          </a:blip>
          <a:srcRect b="0" l="0" r="20318" t="0"/>
          <a:stretch/>
        </p:blipFill>
        <p:spPr>
          <a:xfrm>
            <a:off x="0" y="12086"/>
            <a:ext cx="2379432" cy="3595658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4" name="Google Shape;13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6923" y="0"/>
            <a:ext cx="3791332" cy="3595659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5" name="Google Shape;1375;p110"/>
          <p:cNvPicPr preferRelativeResize="0"/>
          <p:nvPr/>
        </p:nvPicPr>
        <p:blipFill rotWithShape="1">
          <a:blip r:embed="rId5">
            <a:alphaModFix/>
          </a:blip>
          <a:srcRect b="0" l="0" r="15095" t="0"/>
          <a:stretch/>
        </p:blipFill>
        <p:spPr>
          <a:xfrm>
            <a:off x="6596810" y="1520728"/>
            <a:ext cx="2661994" cy="1505222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6" name="Google Shape;1376;p110"/>
          <p:cNvSpPr/>
          <p:nvPr/>
        </p:nvSpPr>
        <p:spPr>
          <a:xfrm>
            <a:off x="120517" y="3349391"/>
            <a:ext cx="1684800" cy="258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7" name="Google Shape;1377;p110"/>
          <p:cNvSpPr/>
          <p:nvPr/>
        </p:nvSpPr>
        <p:spPr>
          <a:xfrm>
            <a:off x="2599216" y="1686592"/>
            <a:ext cx="1684800" cy="258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8" name="Google Shape;1378;p110"/>
          <p:cNvSpPr/>
          <p:nvPr/>
        </p:nvSpPr>
        <p:spPr>
          <a:xfrm>
            <a:off x="7644110" y="2053991"/>
            <a:ext cx="1684800" cy="258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9" name="Google Shape;1379;p110"/>
          <p:cNvSpPr txBox="1"/>
          <p:nvPr/>
        </p:nvSpPr>
        <p:spPr>
          <a:xfrm>
            <a:off x="76200" y="3815575"/>
            <a:ext cx="8717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u="sng">
                <a:latin typeface="Lato"/>
                <a:ea typeface="Lato"/>
                <a:cs typeface="Lato"/>
                <a:sym typeface="Lato"/>
              </a:rPr>
              <a:t>HOW TO COPY LINKS</a:t>
            </a:r>
            <a:endParaRPr b="1" sz="3600" u="sng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Lato"/>
                <a:ea typeface="Lato"/>
                <a:cs typeface="Lato"/>
                <a:sym typeface="Lato"/>
              </a:rPr>
              <a:t>Click on </a:t>
            </a:r>
            <a:r>
              <a:rPr b="1" lang="en" sz="2100">
                <a:latin typeface="Lato"/>
                <a:ea typeface="Lato"/>
                <a:cs typeface="Lato"/>
                <a:sym typeface="Lato"/>
              </a:rPr>
              <a:t>Shared Folder</a:t>
            </a:r>
            <a:r>
              <a:rPr lang="en" sz="2100">
                <a:latin typeface="Lato"/>
                <a:ea typeface="Lato"/>
                <a:cs typeface="Lato"/>
                <a:sym typeface="Lato"/>
              </a:rPr>
              <a:t>  &gt; Find report &gt;</a:t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Lato"/>
                <a:ea typeface="Lato"/>
                <a:cs typeface="Lato"/>
                <a:sym typeface="Lato"/>
              </a:rPr>
              <a:t>Right click report link under </a:t>
            </a:r>
            <a:r>
              <a:rPr b="1" lang="en" sz="2100">
                <a:latin typeface="Lato"/>
                <a:ea typeface="Lato"/>
                <a:cs typeface="Lato"/>
                <a:sym typeface="Lato"/>
              </a:rPr>
              <a:t>Bookmark Info</a:t>
            </a:r>
            <a:r>
              <a:rPr lang="en" sz="2100">
                <a:latin typeface="Lato"/>
                <a:ea typeface="Lato"/>
                <a:cs typeface="Lato"/>
                <a:sym typeface="Lato"/>
              </a:rPr>
              <a:t>  </a:t>
            </a:r>
            <a:r>
              <a:rPr b="1" lang="en" sz="21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“COPY LINK ADDRESS”</a:t>
            </a:r>
            <a:endParaRPr b="1" sz="21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8525"/>
            <a:ext cx="9144001" cy="2476602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85" name="Google Shape;1385;p111"/>
          <p:cNvSpPr txBox="1"/>
          <p:nvPr/>
        </p:nvSpPr>
        <p:spPr>
          <a:xfrm>
            <a:off x="271650" y="3710275"/>
            <a:ext cx="86007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Lexend Deca"/>
                <a:ea typeface="Lexend Deca"/>
                <a:cs typeface="Lexend Deca"/>
                <a:sym typeface="Lexend Deca"/>
              </a:rPr>
              <a:t>Campus Leaders			District Leader				Resources</a:t>
            </a:r>
            <a:endParaRPr u="sng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Deca"/>
                <a:ea typeface="Lexend Deca"/>
                <a:cs typeface="Lexend Deca"/>
                <a:sym typeface="Lexend Deca"/>
              </a:rPr>
              <a:t>Student Data				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Student Data				Program Verifier List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Deca"/>
                <a:ea typeface="Lexend Deca"/>
                <a:cs typeface="Lexend Deca"/>
                <a:sym typeface="Lexend Deca"/>
              </a:rPr>
              <a:t>Staff Data					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Staff Data					PEIMS Website/Resources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Deca"/>
                <a:ea typeface="Lexend Deca"/>
                <a:cs typeface="Lexend Deca"/>
                <a:sym typeface="Lexend Deca"/>
              </a:rPr>
              <a:t>Campus Fatal Errors			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District Fatal Errors			Fall Submission Guide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86" name="Google Shape;1386;p111"/>
          <p:cNvSpPr txBox="1"/>
          <p:nvPr/>
        </p:nvSpPr>
        <p:spPr>
          <a:xfrm>
            <a:off x="137200" y="144875"/>
            <a:ext cx="8854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exend Deca"/>
                <a:ea typeface="Lexend Deca"/>
                <a:cs typeface="Lexend Deca"/>
                <a:sym typeface="Lexend Deca"/>
              </a:rPr>
              <a:t>Here is an example of how you can </a:t>
            </a:r>
            <a:r>
              <a:rPr b="1" lang="en" sz="2000">
                <a:solidFill>
                  <a:srgbClr val="0000FF"/>
                </a:solidFill>
                <a:latin typeface="Lexend Deca"/>
                <a:ea typeface="Lexend Deca"/>
                <a:cs typeface="Lexend Deca"/>
                <a:sym typeface="Lexend Deca"/>
              </a:rPr>
              <a:t>LINK REPORTS</a:t>
            </a:r>
            <a:r>
              <a:rPr b="1" lang="en" sz="2000">
                <a:latin typeface="Lexend Deca"/>
                <a:ea typeface="Lexend Deca"/>
                <a:cs typeface="Lexend Deca"/>
                <a:sym typeface="Lexend Deca"/>
              </a:rPr>
              <a:t> to </a:t>
            </a:r>
            <a:endParaRPr b="1" sz="20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exend Deca"/>
                <a:ea typeface="Lexend Deca"/>
                <a:cs typeface="Lexend Deca"/>
                <a:sym typeface="Lexend Deca"/>
              </a:rPr>
              <a:t>Fall Dashboard to help user easily locate their data </a:t>
            </a:r>
            <a:endParaRPr b="1" sz="20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6"/>
          <p:cNvSpPr txBox="1"/>
          <p:nvPr>
            <p:ph idx="2" type="title"/>
          </p:nvPr>
        </p:nvSpPr>
        <p:spPr>
          <a:xfrm>
            <a:off x="229800" y="1441650"/>
            <a:ext cx="8684400" cy="32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Build Data Element List 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Build User Access List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Build User Group List 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Build Verifier List 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Build District &amp; Campus Folders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Build AdHoc Reports (DIY) &amp; Custom ODS Reports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○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Student Report </a:t>
            </a:r>
            <a:r>
              <a:rPr b="1" lang="en" sz="1900">
                <a:solidFill>
                  <a:srgbClr val="7F6000"/>
                </a:solidFill>
                <a:latin typeface="Comfortaa"/>
                <a:ea typeface="Comfortaa"/>
                <a:cs typeface="Comfortaa"/>
                <a:sym typeface="Comfortaa"/>
              </a:rPr>
              <a:t>(Fall24_)</a:t>
            </a:r>
            <a:endParaRPr b="1" sz="1900">
              <a:solidFill>
                <a:srgbClr val="7F6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○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Staff Reports </a:t>
            </a:r>
            <a:r>
              <a:rPr b="1" lang="en" sz="1900">
                <a:solidFill>
                  <a:srgbClr val="7F6000"/>
                </a:solidFill>
                <a:latin typeface="Comfortaa"/>
                <a:ea typeface="Comfortaa"/>
                <a:cs typeface="Comfortaa"/>
                <a:sym typeface="Comfortaa"/>
              </a:rPr>
              <a:t>(Fall24_)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○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Six Weeks Reports </a:t>
            </a:r>
            <a:r>
              <a:rPr b="1" lang="en" sz="19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(Sum24_SixWeeks_)</a:t>
            </a:r>
            <a:endParaRPr b="1" sz="19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○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Validation Reports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○"/>
            </a:pPr>
            <a:r>
              <a:rPr b="1"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Error Reports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9" name="Google Shape;1039;p76"/>
          <p:cNvSpPr txBox="1"/>
          <p:nvPr>
            <p:ph idx="2" type="title"/>
          </p:nvPr>
        </p:nvSpPr>
        <p:spPr>
          <a:xfrm>
            <a:off x="891450" y="73425"/>
            <a:ext cx="73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BUILD IT…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0" name="Google Shape;1040;p76"/>
          <p:cNvSpPr txBox="1"/>
          <p:nvPr/>
        </p:nvSpPr>
        <p:spPr>
          <a:xfrm>
            <a:off x="0" y="842400"/>
            <a:ext cx="9144000" cy="376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1" name="Google Shape;1041;p76"/>
          <p:cNvSpPr txBox="1"/>
          <p:nvPr/>
        </p:nvSpPr>
        <p:spPr>
          <a:xfrm>
            <a:off x="0" y="842400"/>
            <a:ext cx="9144000" cy="49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Lato"/>
                <a:ea typeface="Lato"/>
                <a:cs typeface="Lato"/>
                <a:sym typeface="Lato"/>
              </a:rPr>
              <a:t>How To Do You Build Reports OnDataSuite?</a:t>
            </a:r>
            <a:endParaRPr b="1" sz="2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775" y="304800"/>
            <a:ext cx="8030515" cy="4838699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92" name="Google Shape;1392;p112"/>
          <p:cNvSpPr/>
          <p:nvPr/>
        </p:nvSpPr>
        <p:spPr>
          <a:xfrm>
            <a:off x="103425" y="1334675"/>
            <a:ext cx="826500" cy="682200"/>
          </a:xfrm>
          <a:prstGeom prst="wedgeRoundRectCallout">
            <a:avLst>
              <a:gd fmla="val 80817" name="adj1"/>
              <a:gd fmla="val 24773" name="adj2"/>
              <a:gd fmla="val 0" name="adj3"/>
            </a:avLst>
          </a:prstGeom>
          <a:solidFill>
            <a:srgbClr val="FFFF00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93" name="Google Shape;1393;p112"/>
          <p:cNvSpPr txBox="1"/>
          <p:nvPr/>
        </p:nvSpPr>
        <p:spPr>
          <a:xfrm>
            <a:off x="70275" y="1306475"/>
            <a:ext cx="8928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Link AdHoc </a:t>
            </a:r>
            <a:endParaRPr b="1" sz="12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Report</a:t>
            </a:r>
            <a:r>
              <a:rPr lang="en" sz="1200">
                <a:latin typeface="Lexend Deca"/>
                <a:ea typeface="Lexend Deca"/>
                <a:cs typeface="Lexend Deca"/>
                <a:sym typeface="Lexend Deca"/>
              </a:rPr>
              <a:t>s</a:t>
            </a:r>
            <a:endParaRPr sz="12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94" name="Google Shape;1394;p112"/>
          <p:cNvSpPr/>
          <p:nvPr/>
        </p:nvSpPr>
        <p:spPr>
          <a:xfrm>
            <a:off x="70275" y="3221725"/>
            <a:ext cx="937800" cy="921300"/>
          </a:xfrm>
          <a:prstGeom prst="wedgeRoundRectCallout">
            <a:avLst>
              <a:gd fmla="val 601613" name="adj1"/>
              <a:gd fmla="val 8162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95" name="Google Shape;1395;p112"/>
          <p:cNvSpPr txBox="1"/>
          <p:nvPr/>
        </p:nvSpPr>
        <p:spPr>
          <a:xfrm>
            <a:off x="70275" y="3297925"/>
            <a:ext cx="971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exend Deca"/>
                <a:ea typeface="Lexend Deca"/>
                <a:cs typeface="Lexend Deca"/>
                <a:sym typeface="Lexend Deca"/>
              </a:rPr>
              <a:t>Has Data Been Verified?</a:t>
            </a:r>
            <a:endParaRPr sz="12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96" name="Google Shape;1396;p112"/>
          <p:cNvSpPr/>
          <p:nvPr/>
        </p:nvSpPr>
        <p:spPr>
          <a:xfrm>
            <a:off x="70275" y="2078725"/>
            <a:ext cx="937800" cy="921300"/>
          </a:xfrm>
          <a:prstGeom prst="wedgeRoundRectCallout">
            <a:avLst>
              <a:gd fmla="val 351088" name="adj1"/>
              <a:gd fmla="val 15581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97" name="Google Shape;1397;p112"/>
          <p:cNvSpPr txBox="1"/>
          <p:nvPr/>
        </p:nvSpPr>
        <p:spPr>
          <a:xfrm>
            <a:off x="70275" y="2080825"/>
            <a:ext cx="9378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exend Deca"/>
                <a:ea typeface="Lexend Deca"/>
                <a:cs typeface="Lexend Deca"/>
                <a:sym typeface="Lexend Deca"/>
              </a:rPr>
              <a:t>Notate Numbers On Snap Shot Day</a:t>
            </a:r>
            <a:endParaRPr sz="11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98" name="Google Shape;1398;p112"/>
          <p:cNvSpPr/>
          <p:nvPr/>
        </p:nvSpPr>
        <p:spPr>
          <a:xfrm>
            <a:off x="103425" y="733225"/>
            <a:ext cx="826500" cy="533700"/>
          </a:xfrm>
          <a:prstGeom prst="wedgeRoundRectCallout">
            <a:avLst>
              <a:gd fmla="val 72491" name="adj1"/>
              <a:gd fmla="val 34223" name="adj2"/>
              <a:gd fmla="val 0" name="adj3"/>
            </a:avLst>
          </a:prstGeom>
          <a:solidFill>
            <a:srgbClr val="F4CCCC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399" name="Google Shape;1399;p112"/>
          <p:cNvSpPr txBox="1"/>
          <p:nvPr/>
        </p:nvSpPr>
        <p:spPr>
          <a:xfrm>
            <a:off x="70275" y="696875"/>
            <a:ext cx="8265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 Deca"/>
                <a:ea typeface="Lexend Deca"/>
                <a:cs typeface="Lexend Deca"/>
                <a:sym typeface="Lexend Deca"/>
              </a:rPr>
              <a:t>List Who </a:t>
            </a:r>
            <a:endParaRPr b="1" sz="10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 Deca"/>
                <a:ea typeface="Lexend Deca"/>
                <a:cs typeface="Lexend Deca"/>
                <a:sym typeface="Lexend Deca"/>
              </a:rPr>
              <a:t>Will Verify</a:t>
            </a:r>
            <a:endParaRPr b="1" sz="10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00" name="Google Shape;1400;p112"/>
          <p:cNvSpPr/>
          <p:nvPr/>
        </p:nvSpPr>
        <p:spPr>
          <a:xfrm>
            <a:off x="37125" y="123625"/>
            <a:ext cx="892800" cy="533700"/>
          </a:xfrm>
          <a:prstGeom prst="wedgeRoundRectCallout">
            <a:avLst>
              <a:gd fmla="val 72491" name="adj1"/>
              <a:gd fmla="val 34223" name="adj2"/>
              <a:gd fmla="val 0" name="adj3"/>
            </a:avLst>
          </a:prstGeom>
          <a:solidFill>
            <a:srgbClr val="F4CCCC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01" name="Google Shape;1401;p112"/>
          <p:cNvSpPr txBox="1"/>
          <p:nvPr/>
        </p:nvSpPr>
        <p:spPr>
          <a:xfrm>
            <a:off x="70275" y="87275"/>
            <a:ext cx="8265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 Deca"/>
                <a:ea typeface="Lexend Deca"/>
                <a:cs typeface="Lexend Deca"/>
                <a:sym typeface="Lexend Deca"/>
              </a:rPr>
              <a:t>Campus Name</a:t>
            </a:r>
            <a:endParaRPr b="1" sz="10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13"/>
          <p:cNvPicPr preferRelativeResize="0"/>
          <p:nvPr/>
        </p:nvPicPr>
        <p:blipFill rotWithShape="1">
          <a:blip r:embed="rId3">
            <a:alphaModFix/>
          </a:blip>
          <a:srcRect b="0" l="6305" r="0" t="0"/>
          <a:stretch/>
        </p:blipFill>
        <p:spPr>
          <a:xfrm>
            <a:off x="2105925" y="304800"/>
            <a:ext cx="704647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13"/>
          <p:cNvSpPr/>
          <p:nvPr/>
        </p:nvSpPr>
        <p:spPr>
          <a:xfrm>
            <a:off x="3057750" y="2806650"/>
            <a:ext cx="5791500" cy="1265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8" name="Google Shape;1408;p113"/>
          <p:cNvSpPr/>
          <p:nvPr/>
        </p:nvSpPr>
        <p:spPr>
          <a:xfrm>
            <a:off x="131625" y="0"/>
            <a:ext cx="1974300" cy="893100"/>
          </a:xfrm>
          <a:prstGeom prst="wedgeRoundRectCallout">
            <a:avLst>
              <a:gd fmla="val 210010" name="adj1"/>
              <a:gd fmla="val 289201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9" name="Google Shape;1409;p113"/>
          <p:cNvSpPr txBox="1"/>
          <p:nvPr/>
        </p:nvSpPr>
        <p:spPr>
          <a:xfrm>
            <a:off x="222750" y="93150"/>
            <a:ext cx="16908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Add links to PEIMS intranet page for each department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14"/>
          <p:cNvSpPr/>
          <p:nvPr/>
        </p:nvSpPr>
        <p:spPr>
          <a:xfrm>
            <a:off x="1533825" y="810438"/>
            <a:ext cx="6076542" cy="3522621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114"/>
          <p:cNvSpPr txBox="1"/>
          <p:nvPr>
            <p:ph type="title"/>
          </p:nvPr>
        </p:nvSpPr>
        <p:spPr>
          <a:xfrm>
            <a:off x="2267050" y="2123563"/>
            <a:ext cx="4610100" cy="166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SHARE</a:t>
            </a:r>
            <a:endParaRPr b="1" sz="9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IT</a:t>
            </a:r>
            <a:r>
              <a:rPr lang="en" sz="9000"/>
              <a:t> </a:t>
            </a:r>
            <a:endParaRPr sz="9000"/>
          </a:p>
        </p:txBody>
      </p:sp>
      <p:sp>
        <p:nvSpPr>
          <p:cNvPr id="1416" name="Google Shape;1416;p114"/>
          <p:cNvSpPr/>
          <p:nvPr/>
        </p:nvSpPr>
        <p:spPr>
          <a:xfrm>
            <a:off x="6038339" y="2896425"/>
            <a:ext cx="3105730" cy="2246068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114"/>
          <p:cNvSpPr/>
          <p:nvPr/>
        </p:nvSpPr>
        <p:spPr>
          <a:xfrm>
            <a:off x="4470825" y="598825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114"/>
          <p:cNvSpPr/>
          <p:nvPr/>
        </p:nvSpPr>
        <p:spPr>
          <a:xfrm>
            <a:off x="5232825" y="369625"/>
            <a:ext cx="320400" cy="3201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114"/>
          <p:cNvSpPr/>
          <p:nvPr/>
        </p:nvSpPr>
        <p:spPr>
          <a:xfrm>
            <a:off x="8033175" y="2269050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0" name="Google Shape;1420;p114"/>
          <p:cNvGrpSpPr/>
          <p:nvPr/>
        </p:nvGrpSpPr>
        <p:grpSpPr>
          <a:xfrm rot="-1540655">
            <a:off x="6827064" y="184705"/>
            <a:ext cx="1528312" cy="1835358"/>
            <a:chOff x="9584675" y="790825"/>
            <a:chExt cx="745500" cy="895275"/>
          </a:xfrm>
        </p:grpSpPr>
        <p:sp>
          <p:nvSpPr>
            <p:cNvPr id="1421" name="Google Shape;1421;p114"/>
            <p:cNvSpPr/>
            <p:nvPr/>
          </p:nvSpPr>
          <p:spPr>
            <a:xfrm>
              <a:off x="9623225" y="1153775"/>
              <a:ext cx="657150" cy="532325"/>
            </a:xfrm>
            <a:custGeom>
              <a:rect b="b" l="l" r="r" t="t"/>
              <a:pathLst>
                <a:path extrusionOk="0" h="21293" w="26286">
                  <a:moveTo>
                    <a:pt x="13596" y="0"/>
                  </a:moveTo>
                  <a:cubicBezTo>
                    <a:pt x="13336" y="0"/>
                    <a:pt x="13075" y="9"/>
                    <a:pt x="12811" y="27"/>
                  </a:cubicBezTo>
                  <a:cubicBezTo>
                    <a:pt x="6191" y="468"/>
                    <a:pt x="453" y="5659"/>
                    <a:pt x="238" y="11064"/>
                  </a:cubicBezTo>
                  <a:cubicBezTo>
                    <a:pt x="0" y="16827"/>
                    <a:pt x="6727" y="21220"/>
                    <a:pt x="13407" y="21292"/>
                  </a:cubicBezTo>
                  <a:cubicBezTo>
                    <a:pt x="13454" y="21292"/>
                    <a:pt x="13501" y="21292"/>
                    <a:pt x="13549" y="21292"/>
                  </a:cubicBezTo>
                  <a:cubicBezTo>
                    <a:pt x="20139" y="21292"/>
                    <a:pt x="26285" y="16370"/>
                    <a:pt x="25777" y="10790"/>
                  </a:cubicBezTo>
                  <a:cubicBezTo>
                    <a:pt x="25319" y="5671"/>
                    <a:pt x="20156" y="0"/>
                    <a:pt x="13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114"/>
            <p:cNvSpPr/>
            <p:nvPr/>
          </p:nvSpPr>
          <p:spPr>
            <a:xfrm>
              <a:off x="10204525" y="1204150"/>
              <a:ext cx="125650" cy="298500"/>
            </a:xfrm>
            <a:custGeom>
              <a:rect b="b" l="l" r="r" t="t"/>
              <a:pathLst>
                <a:path extrusionOk="0" h="11940" w="5026">
                  <a:moveTo>
                    <a:pt x="632" y="1"/>
                  </a:moveTo>
                  <a:cubicBezTo>
                    <a:pt x="306" y="1"/>
                    <a:pt x="0" y="454"/>
                    <a:pt x="299" y="798"/>
                  </a:cubicBezTo>
                  <a:cubicBezTo>
                    <a:pt x="2811" y="3775"/>
                    <a:pt x="4109" y="7620"/>
                    <a:pt x="3942" y="11502"/>
                  </a:cubicBezTo>
                  <a:cubicBezTo>
                    <a:pt x="3924" y="11793"/>
                    <a:pt x="4144" y="11939"/>
                    <a:pt x="4372" y="11939"/>
                  </a:cubicBezTo>
                  <a:cubicBezTo>
                    <a:pt x="4600" y="11939"/>
                    <a:pt x="4835" y="11793"/>
                    <a:pt x="4847" y="11502"/>
                  </a:cubicBezTo>
                  <a:cubicBezTo>
                    <a:pt x="5025" y="7370"/>
                    <a:pt x="3609" y="3310"/>
                    <a:pt x="930" y="155"/>
                  </a:cubicBezTo>
                  <a:cubicBezTo>
                    <a:pt x="841" y="46"/>
                    <a:pt x="736" y="1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114"/>
            <p:cNvSpPr/>
            <p:nvPr/>
          </p:nvSpPr>
          <p:spPr>
            <a:xfrm>
              <a:off x="9584675" y="1232925"/>
              <a:ext cx="81550" cy="171575"/>
            </a:xfrm>
            <a:custGeom>
              <a:rect b="b" l="l" r="r" t="t"/>
              <a:pathLst>
                <a:path extrusionOk="0" h="6863" w="3262">
                  <a:moveTo>
                    <a:pt x="2609" y="0"/>
                  </a:moveTo>
                  <a:cubicBezTo>
                    <a:pt x="2471" y="0"/>
                    <a:pt x="2331" y="57"/>
                    <a:pt x="2233" y="195"/>
                  </a:cubicBezTo>
                  <a:cubicBezTo>
                    <a:pt x="935" y="2028"/>
                    <a:pt x="173" y="4195"/>
                    <a:pt x="18" y="6434"/>
                  </a:cubicBezTo>
                  <a:cubicBezTo>
                    <a:pt x="0" y="6719"/>
                    <a:pt x="220" y="6862"/>
                    <a:pt x="450" y="6862"/>
                  </a:cubicBezTo>
                  <a:cubicBezTo>
                    <a:pt x="679" y="6862"/>
                    <a:pt x="917" y="6719"/>
                    <a:pt x="935" y="6434"/>
                  </a:cubicBezTo>
                  <a:cubicBezTo>
                    <a:pt x="1066" y="4350"/>
                    <a:pt x="1804" y="2350"/>
                    <a:pt x="3018" y="659"/>
                  </a:cubicBezTo>
                  <a:cubicBezTo>
                    <a:pt x="3262" y="324"/>
                    <a:pt x="2938" y="0"/>
                    <a:pt x="26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114"/>
            <p:cNvSpPr/>
            <p:nvPr/>
          </p:nvSpPr>
          <p:spPr>
            <a:xfrm>
              <a:off x="9714300" y="940300"/>
              <a:ext cx="444425" cy="555225"/>
            </a:xfrm>
            <a:custGeom>
              <a:rect b="b" l="l" r="r" t="t"/>
              <a:pathLst>
                <a:path extrusionOk="0" h="22209" w="17777">
                  <a:moveTo>
                    <a:pt x="8714" y="0"/>
                  </a:moveTo>
                  <a:cubicBezTo>
                    <a:pt x="7327" y="0"/>
                    <a:pt x="5942" y="329"/>
                    <a:pt x="4727" y="1006"/>
                  </a:cubicBezTo>
                  <a:cubicBezTo>
                    <a:pt x="1763" y="2637"/>
                    <a:pt x="0" y="6197"/>
                    <a:pt x="512" y="9542"/>
                  </a:cubicBezTo>
                  <a:cubicBezTo>
                    <a:pt x="1084" y="13388"/>
                    <a:pt x="4215" y="15924"/>
                    <a:pt x="5525" y="19425"/>
                  </a:cubicBezTo>
                  <a:cubicBezTo>
                    <a:pt x="6144" y="21100"/>
                    <a:pt x="7999" y="22209"/>
                    <a:pt x="9769" y="22209"/>
                  </a:cubicBezTo>
                  <a:cubicBezTo>
                    <a:pt x="10993" y="22209"/>
                    <a:pt x="12177" y="21678"/>
                    <a:pt x="12883" y="20437"/>
                  </a:cubicBezTo>
                  <a:cubicBezTo>
                    <a:pt x="13419" y="19508"/>
                    <a:pt x="13395" y="18353"/>
                    <a:pt x="13657" y="17305"/>
                  </a:cubicBezTo>
                  <a:cubicBezTo>
                    <a:pt x="14169" y="15103"/>
                    <a:pt x="15812" y="13317"/>
                    <a:pt x="16598" y="11185"/>
                  </a:cubicBezTo>
                  <a:cubicBezTo>
                    <a:pt x="17776" y="8018"/>
                    <a:pt x="16764" y="4173"/>
                    <a:pt x="14205" y="1970"/>
                  </a:cubicBezTo>
                  <a:cubicBezTo>
                    <a:pt x="12691" y="674"/>
                    <a:pt x="10699" y="0"/>
                    <a:pt x="8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114"/>
            <p:cNvSpPr/>
            <p:nvPr/>
          </p:nvSpPr>
          <p:spPr>
            <a:xfrm>
              <a:off x="9850325" y="1440750"/>
              <a:ext cx="204825" cy="67950"/>
            </a:xfrm>
            <a:custGeom>
              <a:rect b="b" l="l" r="r" t="t"/>
              <a:pathLst>
                <a:path extrusionOk="0" h="2718" w="8193">
                  <a:moveTo>
                    <a:pt x="7436" y="1"/>
                  </a:moveTo>
                  <a:cubicBezTo>
                    <a:pt x="7422" y="1"/>
                    <a:pt x="7408" y="1"/>
                    <a:pt x="7394" y="2"/>
                  </a:cubicBezTo>
                  <a:cubicBezTo>
                    <a:pt x="7180" y="26"/>
                    <a:pt x="6978" y="109"/>
                    <a:pt x="6763" y="204"/>
                  </a:cubicBezTo>
                  <a:cubicBezTo>
                    <a:pt x="5799" y="597"/>
                    <a:pt x="4787" y="823"/>
                    <a:pt x="3763" y="895"/>
                  </a:cubicBezTo>
                  <a:cubicBezTo>
                    <a:pt x="3588" y="904"/>
                    <a:pt x="3413" y="909"/>
                    <a:pt x="3238" y="909"/>
                  </a:cubicBezTo>
                  <a:cubicBezTo>
                    <a:pt x="2520" y="909"/>
                    <a:pt x="1804" y="829"/>
                    <a:pt x="1096" y="657"/>
                  </a:cubicBezTo>
                  <a:cubicBezTo>
                    <a:pt x="947" y="618"/>
                    <a:pt x="806" y="577"/>
                    <a:pt x="673" y="577"/>
                  </a:cubicBezTo>
                  <a:cubicBezTo>
                    <a:pt x="518" y="577"/>
                    <a:pt x="373" y="632"/>
                    <a:pt x="239" y="811"/>
                  </a:cubicBezTo>
                  <a:cubicBezTo>
                    <a:pt x="72" y="1014"/>
                    <a:pt x="1" y="1312"/>
                    <a:pt x="143" y="1550"/>
                  </a:cubicBezTo>
                  <a:cubicBezTo>
                    <a:pt x="322" y="1847"/>
                    <a:pt x="989" y="2002"/>
                    <a:pt x="1275" y="2109"/>
                  </a:cubicBezTo>
                  <a:cubicBezTo>
                    <a:pt x="1703" y="2264"/>
                    <a:pt x="2144" y="2407"/>
                    <a:pt x="2584" y="2502"/>
                  </a:cubicBezTo>
                  <a:cubicBezTo>
                    <a:pt x="3200" y="2646"/>
                    <a:pt x="3816" y="2717"/>
                    <a:pt x="4435" y="2717"/>
                  </a:cubicBezTo>
                  <a:cubicBezTo>
                    <a:pt x="4691" y="2717"/>
                    <a:pt x="4947" y="2705"/>
                    <a:pt x="5204" y="2681"/>
                  </a:cubicBezTo>
                  <a:cubicBezTo>
                    <a:pt x="6132" y="2597"/>
                    <a:pt x="7109" y="2347"/>
                    <a:pt x="7752" y="1526"/>
                  </a:cubicBezTo>
                  <a:cubicBezTo>
                    <a:pt x="8013" y="1181"/>
                    <a:pt x="8192" y="657"/>
                    <a:pt x="7978" y="288"/>
                  </a:cubicBezTo>
                  <a:cubicBezTo>
                    <a:pt x="7844" y="87"/>
                    <a:pt x="7647" y="1"/>
                    <a:pt x="74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114"/>
            <p:cNvSpPr/>
            <p:nvPr/>
          </p:nvSpPr>
          <p:spPr>
            <a:xfrm>
              <a:off x="9861625" y="1471175"/>
              <a:ext cx="181900" cy="62900"/>
            </a:xfrm>
            <a:custGeom>
              <a:rect b="b" l="l" r="r" t="t"/>
              <a:pathLst>
                <a:path extrusionOk="0" h="2516" w="7276">
                  <a:moveTo>
                    <a:pt x="6377" y="0"/>
                  </a:moveTo>
                  <a:cubicBezTo>
                    <a:pt x="5743" y="0"/>
                    <a:pt x="5116" y="172"/>
                    <a:pt x="4490" y="297"/>
                  </a:cubicBezTo>
                  <a:cubicBezTo>
                    <a:pt x="3787" y="416"/>
                    <a:pt x="3085" y="464"/>
                    <a:pt x="2382" y="499"/>
                  </a:cubicBezTo>
                  <a:cubicBezTo>
                    <a:pt x="2130" y="508"/>
                    <a:pt x="1889" y="516"/>
                    <a:pt x="1643" y="516"/>
                  </a:cubicBezTo>
                  <a:cubicBezTo>
                    <a:pt x="1542" y="516"/>
                    <a:pt x="1439" y="515"/>
                    <a:pt x="1334" y="511"/>
                  </a:cubicBezTo>
                  <a:cubicBezTo>
                    <a:pt x="1190" y="511"/>
                    <a:pt x="1039" y="481"/>
                    <a:pt x="891" y="481"/>
                  </a:cubicBezTo>
                  <a:cubicBezTo>
                    <a:pt x="832" y="481"/>
                    <a:pt x="773" y="486"/>
                    <a:pt x="715" y="499"/>
                  </a:cubicBezTo>
                  <a:cubicBezTo>
                    <a:pt x="453" y="559"/>
                    <a:pt x="156" y="749"/>
                    <a:pt x="84" y="1023"/>
                  </a:cubicBezTo>
                  <a:cubicBezTo>
                    <a:pt x="1" y="1333"/>
                    <a:pt x="156" y="1666"/>
                    <a:pt x="394" y="1869"/>
                  </a:cubicBezTo>
                  <a:cubicBezTo>
                    <a:pt x="632" y="2083"/>
                    <a:pt x="942" y="2190"/>
                    <a:pt x="1239" y="2273"/>
                  </a:cubicBezTo>
                  <a:cubicBezTo>
                    <a:pt x="1895" y="2454"/>
                    <a:pt x="2573" y="2516"/>
                    <a:pt x="3255" y="2516"/>
                  </a:cubicBezTo>
                  <a:cubicBezTo>
                    <a:pt x="3698" y="2516"/>
                    <a:pt x="4143" y="2490"/>
                    <a:pt x="4585" y="2452"/>
                  </a:cubicBezTo>
                  <a:cubicBezTo>
                    <a:pt x="5156" y="2392"/>
                    <a:pt x="5728" y="2309"/>
                    <a:pt x="6240" y="2047"/>
                  </a:cubicBezTo>
                  <a:cubicBezTo>
                    <a:pt x="6752" y="1797"/>
                    <a:pt x="7180" y="1321"/>
                    <a:pt x="7252" y="749"/>
                  </a:cubicBezTo>
                  <a:cubicBezTo>
                    <a:pt x="7276" y="523"/>
                    <a:pt x="7252" y="297"/>
                    <a:pt x="7073" y="142"/>
                  </a:cubicBezTo>
                  <a:cubicBezTo>
                    <a:pt x="6954" y="59"/>
                    <a:pt x="6788" y="23"/>
                    <a:pt x="6645" y="11"/>
                  </a:cubicBezTo>
                  <a:cubicBezTo>
                    <a:pt x="6555" y="4"/>
                    <a:pt x="6466" y="0"/>
                    <a:pt x="6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114"/>
            <p:cNvSpPr/>
            <p:nvPr/>
          </p:nvSpPr>
          <p:spPr>
            <a:xfrm>
              <a:off x="10124475" y="15741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11300">
              <a:solidFill>
                <a:srgbClr val="FF6D00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14"/>
            <p:cNvSpPr/>
            <p:nvPr/>
          </p:nvSpPr>
          <p:spPr>
            <a:xfrm>
              <a:off x="9890500" y="1502200"/>
              <a:ext cx="120875" cy="82550"/>
            </a:xfrm>
            <a:custGeom>
              <a:rect b="b" l="l" r="r" t="t"/>
              <a:pathLst>
                <a:path extrusionOk="0" h="3302" w="4835">
                  <a:moveTo>
                    <a:pt x="4036" y="1"/>
                  </a:moveTo>
                  <a:cubicBezTo>
                    <a:pt x="3980" y="1"/>
                    <a:pt x="3924" y="4"/>
                    <a:pt x="3870" y="8"/>
                  </a:cubicBezTo>
                  <a:cubicBezTo>
                    <a:pt x="2930" y="20"/>
                    <a:pt x="1977" y="32"/>
                    <a:pt x="1037" y="127"/>
                  </a:cubicBezTo>
                  <a:cubicBezTo>
                    <a:pt x="775" y="151"/>
                    <a:pt x="203" y="104"/>
                    <a:pt x="96" y="425"/>
                  </a:cubicBezTo>
                  <a:cubicBezTo>
                    <a:pt x="1" y="735"/>
                    <a:pt x="144" y="1223"/>
                    <a:pt x="251" y="1521"/>
                  </a:cubicBezTo>
                  <a:cubicBezTo>
                    <a:pt x="382" y="1925"/>
                    <a:pt x="608" y="2306"/>
                    <a:pt x="930" y="2628"/>
                  </a:cubicBezTo>
                  <a:cubicBezTo>
                    <a:pt x="1371" y="3052"/>
                    <a:pt x="1982" y="3301"/>
                    <a:pt x="2585" y="3301"/>
                  </a:cubicBezTo>
                  <a:cubicBezTo>
                    <a:pt x="2828" y="3301"/>
                    <a:pt x="3070" y="3261"/>
                    <a:pt x="3299" y="3175"/>
                  </a:cubicBezTo>
                  <a:cubicBezTo>
                    <a:pt x="3763" y="2997"/>
                    <a:pt x="4144" y="2652"/>
                    <a:pt x="4406" y="2247"/>
                  </a:cubicBezTo>
                  <a:cubicBezTo>
                    <a:pt x="4656" y="1830"/>
                    <a:pt x="4787" y="1342"/>
                    <a:pt x="4823" y="866"/>
                  </a:cubicBezTo>
                  <a:cubicBezTo>
                    <a:pt x="4835" y="639"/>
                    <a:pt x="4799" y="389"/>
                    <a:pt x="4656" y="211"/>
                  </a:cubicBezTo>
                  <a:cubicBezTo>
                    <a:pt x="4503" y="48"/>
                    <a:pt x="4266" y="1"/>
                    <a:pt x="4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14"/>
            <p:cNvSpPr/>
            <p:nvPr/>
          </p:nvSpPr>
          <p:spPr>
            <a:xfrm>
              <a:off x="9824425" y="1100275"/>
              <a:ext cx="239050" cy="290150"/>
            </a:xfrm>
            <a:custGeom>
              <a:rect b="b" l="l" r="r" t="t"/>
              <a:pathLst>
                <a:path extrusionOk="0" h="11606" w="9562">
                  <a:moveTo>
                    <a:pt x="955" y="1134"/>
                  </a:moveTo>
                  <a:cubicBezTo>
                    <a:pt x="1105" y="1134"/>
                    <a:pt x="1262" y="1183"/>
                    <a:pt x="1358" y="1250"/>
                  </a:cubicBezTo>
                  <a:cubicBezTo>
                    <a:pt x="1763" y="1548"/>
                    <a:pt x="1810" y="2179"/>
                    <a:pt x="1870" y="2631"/>
                  </a:cubicBezTo>
                  <a:cubicBezTo>
                    <a:pt x="1870" y="2655"/>
                    <a:pt x="1882" y="2691"/>
                    <a:pt x="1882" y="2715"/>
                  </a:cubicBezTo>
                  <a:cubicBezTo>
                    <a:pt x="1727" y="2655"/>
                    <a:pt x="1572" y="2548"/>
                    <a:pt x="1406" y="2453"/>
                  </a:cubicBezTo>
                  <a:cubicBezTo>
                    <a:pt x="1191" y="2310"/>
                    <a:pt x="989" y="2167"/>
                    <a:pt x="822" y="1988"/>
                  </a:cubicBezTo>
                  <a:cubicBezTo>
                    <a:pt x="679" y="1834"/>
                    <a:pt x="501" y="1584"/>
                    <a:pt x="572" y="1357"/>
                  </a:cubicBezTo>
                  <a:cubicBezTo>
                    <a:pt x="629" y="1194"/>
                    <a:pt x="788" y="1134"/>
                    <a:pt x="955" y="1134"/>
                  </a:cubicBezTo>
                  <a:close/>
                  <a:moveTo>
                    <a:pt x="8276" y="512"/>
                  </a:moveTo>
                  <a:cubicBezTo>
                    <a:pt x="8680" y="512"/>
                    <a:pt x="8918" y="857"/>
                    <a:pt x="8966" y="1226"/>
                  </a:cubicBezTo>
                  <a:cubicBezTo>
                    <a:pt x="9038" y="1679"/>
                    <a:pt x="8776" y="2072"/>
                    <a:pt x="8442" y="2358"/>
                  </a:cubicBezTo>
                  <a:cubicBezTo>
                    <a:pt x="8073" y="2691"/>
                    <a:pt x="7609" y="2905"/>
                    <a:pt x="7144" y="3084"/>
                  </a:cubicBezTo>
                  <a:cubicBezTo>
                    <a:pt x="7121" y="3108"/>
                    <a:pt x="7073" y="3120"/>
                    <a:pt x="7025" y="3131"/>
                  </a:cubicBezTo>
                  <a:cubicBezTo>
                    <a:pt x="7085" y="2548"/>
                    <a:pt x="7121" y="1941"/>
                    <a:pt x="7299" y="1393"/>
                  </a:cubicBezTo>
                  <a:cubicBezTo>
                    <a:pt x="7430" y="976"/>
                    <a:pt x="7787" y="512"/>
                    <a:pt x="8276" y="512"/>
                  </a:cubicBezTo>
                  <a:close/>
                  <a:moveTo>
                    <a:pt x="8291" y="1"/>
                  </a:moveTo>
                  <a:cubicBezTo>
                    <a:pt x="8149" y="1"/>
                    <a:pt x="8004" y="28"/>
                    <a:pt x="7859" y="83"/>
                  </a:cubicBezTo>
                  <a:cubicBezTo>
                    <a:pt x="7287" y="298"/>
                    <a:pt x="6930" y="822"/>
                    <a:pt x="6775" y="1405"/>
                  </a:cubicBezTo>
                  <a:cubicBezTo>
                    <a:pt x="6609" y="2012"/>
                    <a:pt x="6573" y="2655"/>
                    <a:pt x="6525" y="3298"/>
                  </a:cubicBezTo>
                  <a:cubicBezTo>
                    <a:pt x="6251" y="3370"/>
                    <a:pt x="5978" y="3417"/>
                    <a:pt x="5692" y="3465"/>
                  </a:cubicBezTo>
                  <a:cubicBezTo>
                    <a:pt x="5444" y="3491"/>
                    <a:pt x="5195" y="3505"/>
                    <a:pt x="4948" y="3505"/>
                  </a:cubicBezTo>
                  <a:cubicBezTo>
                    <a:pt x="4198" y="3505"/>
                    <a:pt x="3455" y="3382"/>
                    <a:pt x="2739" y="3131"/>
                  </a:cubicBezTo>
                  <a:cubicBezTo>
                    <a:pt x="2644" y="3084"/>
                    <a:pt x="2525" y="3060"/>
                    <a:pt x="2418" y="3012"/>
                  </a:cubicBezTo>
                  <a:cubicBezTo>
                    <a:pt x="2406" y="2893"/>
                    <a:pt x="2382" y="2774"/>
                    <a:pt x="2358" y="2643"/>
                  </a:cubicBezTo>
                  <a:cubicBezTo>
                    <a:pt x="2263" y="2060"/>
                    <a:pt x="2191" y="1417"/>
                    <a:pt x="1763" y="988"/>
                  </a:cubicBezTo>
                  <a:cubicBezTo>
                    <a:pt x="1549" y="767"/>
                    <a:pt x="1242" y="648"/>
                    <a:pt x="939" y="648"/>
                  </a:cubicBezTo>
                  <a:cubicBezTo>
                    <a:pt x="770" y="648"/>
                    <a:pt x="603" y="685"/>
                    <a:pt x="453" y="762"/>
                  </a:cubicBezTo>
                  <a:cubicBezTo>
                    <a:pt x="227" y="881"/>
                    <a:pt x="84" y="1107"/>
                    <a:pt x="48" y="1357"/>
                  </a:cubicBezTo>
                  <a:cubicBezTo>
                    <a:pt x="1" y="1667"/>
                    <a:pt x="144" y="1965"/>
                    <a:pt x="334" y="2227"/>
                  </a:cubicBezTo>
                  <a:cubicBezTo>
                    <a:pt x="679" y="2667"/>
                    <a:pt x="1227" y="2977"/>
                    <a:pt x="1715" y="3239"/>
                  </a:cubicBezTo>
                  <a:cubicBezTo>
                    <a:pt x="1787" y="3274"/>
                    <a:pt x="1882" y="3310"/>
                    <a:pt x="1965" y="3358"/>
                  </a:cubicBezTo>
                  <a:cubicBezTo>
                    <a:pt x="2322" y="5727"/>
                    <a:pt x="2680" y="8073"/>
                    <a:pt x="3025" y="10442"/>
                  </a:cubicBezTo>
                  <a:cubicBezTo>
                    <a:pt x="3073" y="10763"/>
                    <a:pt x="3132" y="11097"/>
                    <a:pt x="3180" y="11418"/>
                  </a:cubicBezTo>
                  <a:cubicBezTo>
                    <a:pt x="3190" y="11529"/>
                    <a:pt x="3318" y="11605"/>
                    <a:pt x="3429" y="11605"/>
                  </a:cubicBezTo>
                  <a:cubicBezTo>
                    <a:pt x="3450" y="11605"/>
                    <a:pt x="3470" y="11602"/>
                    <a:pt x="3489" y="11597"/>
                  </a:cubicBezTo>
                  <a:cubicBezTo>
                    <a:pt x="3632" y="11549"/>
                    <a:pt x="3680" y="11418"/>
                    <a:pt x="3668" y="11287"/>
                  </a:cubicBezTo>
                  <a:cubicBezTo>
                    <a:pt x="3275" y="8715"/>
                    <a:pt x="2894" y="6156"/>
                    <a:pt x="2501" y="3572"/>
                  </a:cubicBezTo>
                  <a:lnTo>
                    <a:pt x="2501" y="3572"/>
                  </a:lnTo>
                  <a:cubicBezTo>
                    <a:pt x="3272" y="3858"/>
                    <a:pt x="4107" y="4004"/>
                    <a:pt x="4937" y="4004"/>
                  </a:cubicBezTo>
                  <a:cubicBezTo>
                    <a:pt x="5454" y="4004"/>
                    <a:pt x="5968" y="3948"/>
                    <a:pt x="6466" y="3834"/>
                  </a:cubicBezTo>
                  <a:lnTo>
                    <a:pt x="6466" y="3834"/>
                  </a:lnTo>
                  <a:cubicBezTo>
                    <a:pt x="6418" y="4405"/>
                    <a:pt x="6371" y="5001"/>
                    <a:pt x="6347" y="5584"/>
                  </a:cubicBezTo>
                  <a:cubicBezTo>
                    <a:pt x="6263" y="7025"/>
                    <a:pt x="6263" y="8489"/>
                    <a:pt x="6323" y="9930"/>
                  </a:cubicBezTo>
                  <a:cubicBezTo>
                    <a:pt x="6347" y="10275"/>
                    <a:pt x="6359" y="10632"/>
                    <a:pt x="6382" y="10978"/>
                  </a:cubicBezTo>
                  <a:cubicBezTo>
                    <a:pt x="6394" y="11134"/>
                    <a:pt x="6528" y="11214"/>
                    <a:pt x="6655" y="11214"/>
                  </a:cubicBezTo>
                  <a:cubicBezTo>
                    <a:pt x="6781" y="11214"/>
                    <a:pt x="6900" y="11137"/>
                    <a:pt x="6894" y="10978"/>
                  </a:cubicBezTo>
                  <a:cubicBezTo>
                    <a:pt x="6728" y="8549"/>
                    <a:pt x="6775" y="6108"/>
                    <a:pt x="6978" y="3679"/>
                  </a:cubicBezTo>
                  <a:cubicBezTo>
                    <a:pt x="7406" y="3548"/>
                    <a:pt x="7811" y="3370"/>
                    <a:pt x="8204" y="3143"/>
                  </a:cubicBezTo>
                  <a:cubicBezTo>
                    <a:pt x="8692" y="2846"/>
                    <a:pt x="9157" y="2465"/>
                    <a:pt x="9383" y="1905"/>
                  </a:cubicBezTo>
                  <a:cubicBezTo>
                    <a:pt x="9561" y="1465"/>
                    <a:pt x="9514" y="905"/>
                    <a:pt x="9228" y="512"/>
                  </a:cubicBezTo>
                  <a:cubicBezTo>
                    <a:pt x="9004" y="185"/>
                    <a:pt x="8662" y="1"/>
                    <a:pt x="8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114"/>
            <p:cNvSpPr/>
            <p:nvPr/>
          </p:nvSpPr>
          <p:spPr>
            <a:xfrm>
              <a:off x="10132500" y="951750"/>
              <a:ext cx="125050" cy="80425"/>
            </a:xfrm>
            <a:custGeom>
              <a:rect b="b" l="l" r="r" t="t"/>
              <a:pathLst>
                <a:path extrusionOk="0" h="3217" w="5002">
                  <a:moveTo>
                    <a:pt x="4382" y="497"/>
                  </a:moveTo>
                  <a:cubicBezTo>
                    <a:pt x="4388" y="497"/>
                    <a:pt x="4388" y="500"/>
                    <a:pt x="4394" y="512"/>
                  </a:cubicBezTo>
                  <a:cubicBezTo>
                    <a:pt x="4406" y="536"/>
                    <a:pt x="4370" y="631"/>
                    <a:pt x="4346" y="667"/>
                  </a:cubicBezTo>
                  <a:cubicBezTo>
                    <a:pt x="4215" y="917"/>
                    <a:pt x="3977" y="1155"/>
                    <a:pt x="3775" y="1345"/>
                  </a:cubicBezTo>
                  <a:cubicBezTo>
                    <a:pt x="3323" y="1786"/>
                    <a:pt x="2799" y="2143"/>
                    <a:pt x="2227" y="2381"/>
                  </a:cubicBezTo>
                  <a:cubicBezTo>
                    <a:pt x="1906" y="2512"/>
                    <a:pt x="1572" y="2643"/>
                    <a:pt x="1227" y="2691"/>
                  </a:cubicBezTo>
                  <a:cubicBezTo>
                    <a:pt x="1191" y="2691"/>
                    <a:pt x="1156" y="2703"/>
                    <a:pt x="1120" y="2703"/>
                  </a:cubicBezTo>
                  <a:cubicBezTo>
                    <a:pt x="1787" y="1726"/>
                    <a:pt x="2799" y="964"/>
                    <a:pt x="3930" y="607"/>
                  </a:cubicBezTo>
                  <a:cubicBezTo>
                    <a:pt x="4073" y="559"/>
                    <a:pt x="4204" y="512"/>
                    <a:pt x="4335" y="500"/>
                  </a:cubicBezTo>
                  <a:cubicBezTo>
                    <a:pt x="4364" y="500"/>
                    <a:pt x="4376" y="497"/>
                    <a:pt x="4382" y="497"/>
                  </a:cubicBezTo>
                  <a:close/>
                  <a:moveTo>
                    <a:pt x="4329" y="1"/>
                  </a:moveTo>
                  <a:cubicBezTo>
                    <a:pt x="4053" y="1"/>
                    <a:pt x="3743" y="129"/>
                    <a:pt x="3513" y="214"/>
                  </a:cubicBezTo>
                  <a:cubicBezTo>
                    <a:pt x="3156" y="357"/>
                    <a:pt x="2822" y="512"/>
                    <a:pt x="2501" y="714"/>
                  </a:cubicBezTo>
                  <a:cubicBezTo>
                    <a:pt x="1763" y="1155"/>
                    <a:pt x="1132" y="1786"/>
                    <a:pt x="644" y="2500"/>
                  </a:cubicBezTo>
                  <a:cubicBezTo>
                    <a:pt x="632" y="2524"/>
                    <a:pt x="620" y="2536"/>
                    <a:pt x="620" y="2572"/>
                  </a:cubicBezTo>
                  <a:cubicBezTo>
                    <a:pt x="560" y="2512"/>
                    <a:pt x="525" y="2441"/>
                    <a:pt x="525" y="2334"/>
                  </a:cubicBezTo>
                  <a:cubicBezTo>
                    <a:pt x="531" y="2167"/>
                    <a:pt x="408" y="2083"/>
                    <a:pt x="283" y="2083"/>
                  </a:cubicBezTo>
                  <a:cubicBezTo>
                    <a:pt x="158" y="2083"/>
                    <a:pt x="30" y="2167"/>
                    <a:pt x="24" y="2334"/>
                  </a:cubicBezTo>
                  <a:cubicBezTo>
                    <a:pt x="1" y="2738"/>
                    <a:pt x="298" y="3060"/>
                    <a:pt x="679" y="3167"/>
                  </a:cubicBezTo>
                  <a:cubicBezTo>
                    <a:pt x="794" y="3202"/>
                    <a:pt x="915" y="3216"/>
                    <a:pt x="1036" y="3216"/>
                  </a:cubicBezTo>
                  <a:cubicBezTo>
                    <a:pt x="1330" y="3216"/>
                    <a:pt x="1633" y="3132"/>
                    <a:pt x="1894" y="3048"/>
                  </a:cubicBezTo>
                  <a:cubicBezTo>
                    <a:pt x="2620" y="2810"/>
                    <a:pt x="3311" y="2417"/>
                    <a:pt x="3894" y="1917"/>
                  </a:cubicBezTo>
                  <a:cubicBezTo>
                    <a:pt x="4192" y="1667"/>
                    <a:pt x="4466" y="1369"/>
                    <a:pt x="4692" y="1036"/>
                  </a:cubicBezTo>
                  <a:cubicBezTo>
                    <a:pt x="4906" y="738"/>
                    <a:pt x="5001" y="262"/>
                    <a:pt x="4632" y="71"/>
                  </a:cubicBezTo>
                  <a:cubicBezTo>
                    <a:pt x="4541" y="21"/>
                    <a:pt x="4438" y="1"/>
                    <a:pt x="4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114"/>
            <p:cNvSpPr/>
            <p:nvPr/>
          </p:nvSpPr>
          <p:spPr>
            <a:xfrm>
              <a:off x="9871750" y="790825"/>
              <a:ext cx="79050" cy="122475"/>
            </a:xfrm>
            <a:custGeom>
              <a:rect b="b" l="l" r="r" t="t"/>
              <a:pathLst>
                <a:path extrusionOk="0" h="4899" w="3162">
                  <a:moveTo>
                    <a:pt x="1831" y="516"/>
                  </a:moveTo>
                  <a:cubicBezTo>
                    <a:pt x="1845" y="516"/>
                    <a:pt x="1862" y="528"/>
                    <a:pt x="1882" y="555"/>
                  </a:cubicBezTo>
                  <a:cubicBezTo>
                    <a:pt x="1953" y="650"/>
                    <a:pt x="1977" y="805"/>
                    <a:pt x="2013" y="936"/>
                  </a:cubicBezTo>
                  <a:cubicBezTo>
                    <a:pt x="2061" y="1115"/>
                    <a:pt x="2084" y="1317"/>
                    <a:pt x="2096" y="1496"/>
                  </a:cubicBezTo>
                  <a:cubicBezTo>
                    <a:pt x="2156" y="2055"/>
                    <a:pt x="2144" y="2686"/>
                    <a:pt x="1965" y="3234"/>
                  </a:cubicBezTo>
                  <a:cubicBezTo>
                    <a:pt x="1715" y="2484"/>
                    <a:pt x="1715" y="1603"/>
                    <a:pt x="1739" y="865"/>
                  </a:cubicBezTo>
                  <a:cubicBezTo>
                    <a:pt x="1739" y="815"/>
                    <a:pt x="1756" y="516"/>
                    <a:pt x="1831" y="516"/>
                  </a:cubicBezTo>
                  <a:close/>
                  <a:moveTo>
                    <a:pt x="1806" y="1"/>
                  </a:moveTo>
                  <a:cubicBezTo>
                    <a:pt x="1678" y="1"/>
                    <a:pt x="1549" y="53"/>
                    <a:pt x="1441" y="174"/>
                  </a:cubicBezTo>
                  <a:cubicBezTo>
                    <a:pt x="1191" y="460"/>
                    <a:pt x="1239" y="924"/>
                    <a:pt x="1239" y="1282"/>
                  </a:cubicBezTo>
                  <a:cubicBezTo>
                    <a:pt x="1227" y="1758"/>
                    <a:pt x="1239" y="2234"/>
                    <a:pt x="1322" y="2710"/>
                  </a:cubicBezTo>
                  <a:cubicBezTo>
                    <a:pt x="1382" y="3091"/>
                    <a:pt x="1525" y="3472"/>
                    <a:pt x="1703" y="3829"/>
                  </a:cubicBezTo>
                  <a:cubicBezTo>
                    <a:pt x="1572" y="3996"/>
                    <a:pt x="1430" y="4127"/>
                    <a:pt x="1239" y="4210"/>
                  </a:cubicBezTo>
                  <a:cubicBezTo>
                    <a:pt x="1116" y="4264"/>
                    <a:pt x="986" y="4293"/>
                    <a:pt x="858" y="4293"/>
                  </a:cubicBezTo>
                  <a:cubicBezTo>
                    <a:pt x="701" y="4293"/>
                    <a:pt x="549" y="4249"/>
                    <a:pt x="418" y="4151"/>
                  </a:cubicBezTo>
                  <a:cubicBezTo>
                    <a:pt x="385" y="4129"/>
                    <a:pt x="346" y="4120"/>
                    <a:pt x="306" y="4120"/>
                  </a:cubicBezTo>
                  <a:cubicBezTo>
                    <a:pt x="213" y="4120"/>
                    <a:pt x="114" y="4171"/>
                    <a:pt x="72" y="4246"/>
                  </a:cubicBezTo>
                  <a:cubicBezTo>
                    <a:pt x="1" y="4365"/>
                    <a:pt x="60" y="4508"/>
                    <a:pt x="167" y="4580"/>
                  </a:cubicBezTo>
                  <a:cubicBezTo>
                    <a:pt x="377" y="4734"/>
                    <a:pt x="608" y="4801"/>
                    <a:pt x="839" y="4801"/>
                  </a:cubicBezTo>
                  <a:cubicBezTo>
                    <a:pt x="1266" y="4801"/>
                    <a:pt x="1692" y="4575"/>
                    <a:pt x="1977" y="4258"/>
                  </a:cubicBezTo>
                  <a:cubicBezTo>
                    <a:pt x="2168" y="4496"/>
                    <a:pt x="2394" y="4699"/>
                    <a:pt x="2668" y="4865"/>
                  </a:cubicBezTo>
                  <a:cubicBezTo>
                    <a:pt x="2710" y="4888"/>
                    <a:pt x="2752" y="4898"/>
                    <a:pt x="2791" y="4898"/>
                  </a:cubicBezTo>
                  <a:cubicBezTo>
                    <a:pt x="3016" y="4898"/>
                    <a:pt x="3161" y="4567"/>
                    <a:pt x="2918" y="4425"/>
                  </a:cubicBezTo>
                  <a:cubicBezTo>
                    <a:pt x="2656" y="4258"/>
                    <a:pt x="2430" y="4056"/>
                    <a:pt x="2263" y="3829"/>
                  </a:cubicBezTo>
                  <a:cubicBezTo>
                    <a:pt x="2394" y="3556"/>
                    <a:pt x="2489" y="3270"/>
                    <a:pt x="2537" y="2996"/>
                  </a:cubicBezTo>
                  <a:cubicBezTo>
                    <a:pt x="2620" y="2532"/>
                    <a:pt x="2632" y="2055"/>
                    <a:pt x="2608" y="1579"/>
                  </a:cubicBezTo>
                  <a:cubicBezTo>
                    <a:pt x="2573" y="1174"/>
                    <a:pt x="2537" y="698"/>
                    <a:pt x="2334" y="341"/>
                  </a:cubicBezTo>
                  <a:cubicBezTo>
                    <a:pt x="2223" y="141"/>
                    <a:pt x="2016" y="1"/>
                    <a:pt x="1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114"/>
            <p:cNvSpPr/>
            <p:nvPr/>
          </p:nvSpPr>
          <p:spPr>
            <a:xfrm>
              <a:off x="9611600" y="958500"/>
              <a:ext cx="120125" cy="85125"/>
            </a:xfrm>
            <a:custGeom>
              <a:rect b="b" l="l" r="r" t="t"/>
              <a:pathLst>
                <a:path extrusionOk="0" h="3405" w="4805">
                  <a:moveTo>
                    <a:pt x="830" y="512"/>
                  </a:moveTo>
                  <a:cubicBezTo>
                    <a:pt x="1082" y="512"/>
                    <a:pt x="1311" y="729"/>
                    <a:pt x="1477" y="873"/>
                  </a:cubicBezTo>
                  <a:cubicBezTo>
                    <a:pt x="1727" y="1075"/>
                    <a:pt x="1989" y="1302"/>
                    <a:pt x="2203" y="1540"/>
                  </a:cubicBezTo>
                  <a:cubicBezTo>
                    <a:pt x="2501" y="1849"/>
                    <a:pt x="2787" y="2194"/>
                    <a:pt x="3037" y="2552"/>
                  </a:cubicBezTo>
                  <a:cubicBezTo>
                    <a:pt x="2442" y="2445"/>
                    <a:pt x="1846" y="2111"/>
                    <a:pt x="1370" y="1718"/>
                  </a:cubicBezTo>
                  <a:cubicBezTo>
                    <a:pt x="1156" y="1528"/>
                    <a:pt x="894" y="1313"/>
                    <a:pt x="727" y="1063"/>
                  </a:cubicBezTo>
                  <a:cubicBezTo>
                    <a:pt x="632" y="897"/>
                    <a:pt x="465" y="540"/>
                    <a:pt x="775" y="516"/>
                  </a:cubicBezTo>
                  <a:cubicBezTo>
                    <a:pt x="793" y="513"/>
                    <a:pt x="812" y="512"/>
                    <a:pt x="830" y="512"/>
                  </a:cubicBezTo>
                  <a:close/>
                  <a:moveTo>
                    <a:pt x="804" y="0"/>
                  </a:moveTo>
                  <a:cubicBezTo>
                    <a:pt x="711" y="0"/>
                    <a:pt x="617" y="16"/>
                    <a:pt x="525" y="51"/>
                  </a:cubicBezTo>
                  <a:cubicBezTo>
                    <a:pt x="144" y="206"/>
                    <a:pt x="1" y="623"/>
                    <a:pt x="144" y="992"/>
                  </a:cubicBezTo>
                  <a:cubicBezTo>
                    <a:pt x="275" y="1361"/>
                    <a:pt x="560" y="1659"/>
                    <a:pt x="834" y="1909"/>
                  </a:cubicBezTo>
                  <a:cubicBezTo>
                    <a:pt x="1406" y="2433"/>
                    <a:pt x="2144" y="2897"/>
                    <a:pt x="2918" y="3028"/>
                  </a:cubicBezTo>
                  <a:cubicBezTo>
                    <a:pt x="3034" y="3055"/>
                    <a:pt x="3143" y="3068"/>
                    <a:pt x="3261" y="3068"/>
                  </a:cubicBezTo>
                  <a:cubicBezTo>
                    <a:pt x="3300" y="3068"/>
                    <a:pt x="3340" y="3067"/>
                    <a:pt x="3382" y="3064"/>
                  </a:cubicBezTo>
                  <a:lnTo>
                    <a:pt x="3513" y="3278"/>
                  </a:lnTo>
                  <a:cubicBezTo>
                    <a:pt x="3561" y="3367"/>
                    <a:pt x="3638" y="3404"/>
                    <a:pt x="3715" y="3404"/>
                  </a:cubicBezTo>
                  <a:cubicBezTo>
                    <a:pt x="3885" y="3404"/>
                    <a:pt x="4060" y="3224"/>
                    <a:pt x="3954" y="3028"/>
                  </a:cubicBezTo>
                  <a:cubicBezTo>
                    <a:pt x="3930" y="3004"/>
                    <a:pt x="3918" y="2980"/>
                    <a:pt x="3906" y="2956"/>
                  </a:cubicBezTo>
                  <a:cubicBezTo>
                    <a:pt x="4025" y="2909"/>
                    <a:pt x="4132" y="2861"/>
                    <a:pt x="4227" y="2790"/>
                  </a:cubicBezTo>
                  <a:cubicBezTo>
                    <a:pt x="4573" y="2552"/>
                    <a:pt x="4799" y="2194"/>
                    <a:pt x="4799" y="1778"/>
                  </a:cubicBezTo>
                  <a:cubicBezTo>
                    <a:pt x="4805" y="1624"/>
                    <a:pt x="4682" y="1547"/>
                    <a:pt x="4557" y="1547"/>
                  </a:cubicBezTo>
                  <a:cubicBezTo>
                    <a:pt x="4429" y="1547"/>
                    <a:pt x="4299" y="1627"/>
                    <a:pt x="4299" y="1790"/>
                  </a:cubicBezTo>
                  <a:cubicBezTo>
                    <a:pt x="4299" y="2194"/>
                    <a:pt x="3989" y="2433"/>
                    <a:pt x="3632" y="2528"/>
                  </a:cubicBezTo>
                  <a:cubicBezTo>
                    <a:pt x="3311" y="2016"/>
                    <a:pt x="2918" y="1540"/>
                    <a:pt x="2501" y="1111"/>
                  </a:cubicBezTo>
                  <a:cubicBezTo>
                    <a:pt x="2215" y="825"/>
                    <a:pt x="1906" y="551"/>
                    <a:pt x="1584" y="301"/>
                  </a:cubicBezTo>
                  <a:cubicBezTo>
                    <a:pt x="1361" y="141"/>
                    <a:pt x="1084" y="0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3" name="Google Shape;1433;p114"/>
          <p:cNvSpPr/>
          <p:nvPr/>
        </p:nvSpPr>
        <p:spPr>
          <a:xfrm rot="9172226">
            <a:off x="194593" y="3503759"/>
            <a:ext cx="2777062" cy="2200695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15"/>
          <p:cNvSpPr txBox="1"/>
          <p:nvPr>
            <p:ph idx="2" type="title"/>
          </p:nvPr>
        </p:nvSpPr>
        <p:spPr>
          <a:xfrm>
            <a:off x="779925" y="1457375"/>
            <a:ext cx="8135400" cy="32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500"/>
              <a:buFont typeface="Comfortaa"/>
              <a:buChar char="●"/>
            </a:pPr>
            <a:r>
              <a:rPr b="1" lang="en" sz="25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Sharing Errors </a:t>
            </a:r>
            <a:r>
              <a:rPr b="1" lang="en" sz="25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OnDataSuite Notifications</a:t>
            </a:r>
            <a:endParaRPr b="1" sz="25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500"/>
              <a:buFont typeface="Comfortaa"/>
              <a:buChar char="●"/>
            </a:pPr>
            <a:r>
              <a:rPr b="1" lang="en" sz="25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Sharing Folders/Bookmarks</a:t>
            </a:r>
            <a:endParaRPr b="1" sz="25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500"/>
              <a:buFont typeface="Comfortaa"/>
              <a:buChar char="●"/>
            </a:pPr>
            <a:r>
              <a:rPr b="1" lang="en" sz="25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Sharing Report Links via Email</a:t>
            </a:r>
            <a:endParaRPr b="1" sz="25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500"/>
              <a:buFont typeface="Comfortaa"/>
              <a:buChar char="●"/>
            </a:pPr>
            <a:r>
              <a:rPr b="1" lang="en" sz="25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Sharing Report via Email</a:t>
            </a:r>
            <a:endParaRPr b="1" sz="25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500"/>
              <a:buFont typeface="Comfortaa"/>
              <a:buChar char="●"/>
            </a:pPr>
            <a:r>
              <a:rPr b="1" lang="en" sz="25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Sharing OnDataSuite Trainings To Users</a:t>
            </a:r>
            <a:endParaRPr b="1" sz="25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9" name="Google Shape;1439;p115"/>
          <p:cNvSpPr txBox="1"/>
          <p:nvPr>
            <p:ph idx="2" type="title"/>
          </p:nvPr>
        </p:nvSpPr>
        <p:spPr>
          <a:xfrm>
            <a:off x="891450" y="73425"/>
            <a:ext cx="73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SHARE IT…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40" name="Google Shape;1440;p115"/>
          <p:cNvSpPr txBox="1"/>
          <p:nvPr/>
        </p:nvSpPr>
        <p:spPr>
          <a:xfrm>
            <a:off x="0" y="842400"/>
            <a:ext cx="9144000" cy="376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How To Share Reports To District &amp; Campus Leaders</a:t>
            </a:r>
            <a:endParaRPr b="1" sz="18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1" name="Google Shape;1441;p115"/>
          <p:cNvSpPr txBox="1"/>
          <p:nvPr/>
        </p:nvSpPr>
        <p:spPr>
          <a:xfrm>
            <a:off x="0" y="842400"/>
            <a:ext cx="9144000" cy="49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rPr>
              <a:t>How To Do You Share Reports To Users?</a:t>
            </a:r>
            <a:endParaRPr b="1" sz="2200">
              <a:solidFill>
                <a:srgbClr val="0B539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oogle Shape;144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913" y="365375"/>
            <a:ext cx="3125064" cy="39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116"/>
          <p:cNvSpPr/>
          <p:nvPr/>
        </p:nvSpPr>
        <p:spPr>
          <a:xfrm>
            <a:off x="826000" y="905756"/>
            <a:ext cx="845400" cy="17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8" name="Google Shape;1448;p116"/>
          <p:cNvSpPr/>
          <p:nvPr/>
        </p:nvSpPr>
        <p:spPr>
          <a:xfrm>
            <a:off x="2018725" y="3145655"/>
            <a:ext cx="2021100" cy="122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49" name="Google Shape;1449;p116"/>
          <p:cNvPicPr preferRelativeResize="0"/>
          <p:nvPr/>
        </p:nvPicPr>
        <p:blipFill rotWithShape="1">
          <a:blip r:embed="rId4">
            <a:alphaModFix/>
          </a:blip>
          <a:srcRect b="0" l="0" r="0" t="2771"/>
          <a:stretch/>
        </p:blipFill>
        <p:spPr>
          <a:xfrm>
            <a:off x="4911500" y="1040850"/>
            <a:ext cx="3923124" cy="4037926"/>
          </a:xfrm>
          <a:prstGeom prst="rect">
            <a:avLst/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50" name="Google Shape;1450;p116"/>
          <p:cNvSpPr/>
          <p:nvPr/>
        </p:nvSpPr>
        <p:spPr>
          <a:xfrm>
            <a:off x="6997550" y="4544750"/>
            <a:ext cx="1198800" cy="219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1" name="Google Shape;1451;p116"/>
          <p:cNvSpPr txBox="1"/>
          <p:nvPr/>
        </p:nvSpPr>
        <p:spPr>
          <a:xfrm>
            <a:off x="4840175" y="54525"/>
            <a:ext cx="4085100" cy="9864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Share It - Turn on Automatic Notifications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Example: 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Error Notifications For Assistant Principals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2" name="Google Shape;1452;p116"/>
          <p:cNvSpPr txBox="1"/>
          <p:nvPr/>
        </p:nvSpPr>
        <p:spPr>
          <a:xfrm>
            <a:off x="12900" y="4560775"/>
            <a:ext cx="4898700" cy="58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KB ARTICLE</a:t>
            </a:r>
            <a:endParaRPr b="1" sz="22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17"/>
          <p:cNvSpPr/>
          <p:nvPr/>
        </p:nvSpPr>
        <p:spPr>
          <a:xfrm>
            <a:off x="-411225" y="512075"/>
            <a:ext cx="881400" cy="42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458" name="Google Shape;1458;p117"/>
          <p:cNvPicPr preferRelativeResize="0"/>
          <p:nvPr/>
        </p:nvPicPr>
        <p:blipFill rotWithShape="1">
          <a:blip r:embed="rId3">
            <a:alphaModFix/>
          </a:blip>
          <a:srcRect b="19452" l="2460" r="8397" t="0"/>
          <a:stretch/>
        </p:blipFill>
        <p:spPr>
          <a:xfrm>
            <a:off x="2408250" y="146900"/>
            <a:ext cx="2510775" cy="1584400"/>
          </a:xfrm>
          <a:prstGeom prst="rect">
            <a:avLst/>
          </a:prstGeom>
          <a:noFill/>
          <a:ln cap="flat" cmpd="sng" w="1905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59" name="Google Shape;1459;p117"/>
          <p:cNvSpPr/>
          <p:nvPr/>
        </p:nvSpPr>
        <p:spPr>
          <a:xfrm>
            <a:off x="465462" y="2358150"/>
            <a:ext cx="1104900" cy="1179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60" name="Google Shape;1460;p117"/>
          <p:cNvSpPr/>
          <p:nvPr/>
        </p:nvSpPr>
        <p:spPr>
          <a:xfrm>
            <a:off x="3642800" y="1016425"/>
            <a:ext cx="321600" cy="3354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461" name="Google Shape;1461;p117"/>
          <p:cNvPicPr preferRelativeResize="0"/>
          <p:nvPr/>
        </p:nvPicPr>
        <p:blipFill rotWithShape="1">
          <a:blip r:embed="rId4">
            <a:alphaModFix/>
          </a:blip>
          <a:srcRect b="35312" l="0" r="0" t="0"/>
          <a:stretch/>
        </p:blipFill>
        <p:spPr>
          <a:xfrm>
            <a:off x="5472050" y="22950"/>
            <a:ext cx="3671951" cy="186075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2" name="Google Shape;1462;p117"/>
          <p:cNvPicPr preferRelativeResize="0"/>
          <p:nvPr/>
        </p:nvPicPr>
        <p:blipFill rotWithShape="1">
          <a:blip r:embed="rId5">
            <a:alphaModFix/>
          </a:blip>
          <a:srcRect b="4951" l="0" r="0" t="0"/>
          <a:stretch/>
        </p:blipFill>
        <p:spPr>
          <a:xfrm>
            <a:off x="4478225" y="2127700"/>
            <a:ext cx="4675176" cy="2938974"/>
          </a:xfrm>
          <a:prstGeom prst="rect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3" name="Google Shape;1463;p117"/>
          <p:cNvSpPr/>
          <p:nvPr/>
        </p:nvSpPr>
        <p:spPr>
          <a:xfrm>
            <a:off x="4453300" y="4714825"/>
            <a:ext cx="1274700" cy="335400"/>
          </a:xfrm>
          <a:prstGeom prst="rect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64" name="Google Shape;1464;p117"/>
          <p:cNvSpPr/>
          <p:nvPr/>
        </p:nvSpPr>
        <p:spPr>
          <a:xfrm>
            <a:off x="1722375" y="512075"/>
            <a:ext cx="881400" cy="42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65" name="Google Shape;1465;p117"/>
          <p:cNvSpPr/>
          <p:nvPr/>
        </p:nvSpPr>
        <p:spPr>
          <a:xfrm>
            <a:off x="4922775" y="512075"/>
            <a:ext cx="881400" cy="42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66" name="Google Shape;1466;p117"/>
          <p:cNvSpPr/>
          <p:nvPr/>
        </p:nvSpPr>
        <p:spPr>
          <a:xfrm rot="5401170">
            <a:off x="5456118" y="1883749"/>
            <a:ext cx="881400" cy="42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467" name="Google Shape;1467;p117"/>
          <p:cNvSpPr txBox="1"/>
          <p:nvPr/>
        </p:nvSpPr>
        <p:spPr>
          <a:xfrm>
            <a:off x="0" y="3894025"/>
            <a:ext cx="4453200" cy="985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Share It: Build and distribute </a:t>
            </a:r>
            <a:endParaRPr sz="2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data through </a:t>
            </a:r>
            <a:r>
              <a:rPr b="1" lang="en" sz="2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Shared Folders</a:t>
            </a:r>
            <a:endParaRPr b="1" sz="2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8" name="Google Shape;1468;p117"/>
          <p:cNvPicPr preferRelativeResize="0"/>
          <p:nvPr/>
        </p:nvPicPr>
        <p:blipFill rotWithShape="1">
          <a:blip r:embed="rId6">
            <a:alphaModFix/>
          </a:blip>
          <a:srcRect b="30791" l="0" r="0" t="0"/>
          <a:stretch/>
        </p:blipFill>
        <p:spPr>
          <a:xfrm>
            <a:off x="183900" y="49150"/>
            <a:ext cx="1722650" cy="254075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8"/>
          <p:cNvSpPr txBox="1"/>
          <p:nvPr/>
        </p:nvSpPr>
        <p:spPr>
          <a:xfrm>
            <a:off x="155225" y="173975"/>
            <a:ext cx="54483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Deca"/>
                <a:ea typeface="Lexend Deca"/>
                <a:cs typeface="Lexend Deca"/>
                <a:sym typeface="Lexend Deca"/>
              </a:rPr>
              <a:t>Sample Weekly Email To Campus &amp; District Leaders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474" name="Google Shape;147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825" y="152400"/>
            <a:ext cx="4089176" cy="408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18"/>
          <p:cNvSpPr txBox="1"/>
          <p:nvPr/>
        </p:nvSpPr>
        <p:spPr>
          <a:xfrm>
            <a:off x="255000" y="761500"/>
            <a:ext cx="5276400" cy="4218000"/>
          </a:xfrm>
          <a:prstGeom prst="rect">
            <a:avLst/>
          </a:prstGeom>
          <a:noFill/>
          <a:ln cap="flat" cmpd="sng" w="76200">
            <a:solidFill>
              <a:srgbClr val="0C2E3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Good morning, 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Each week we will send out helpful OnDataSuite reports to Directors and Campus Teams to assist with verifying data leading up to the 23-24 PEIMS Submission. 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Please review your data thoroughly and work with your teams to make adjustments in Skyward as needed. 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You can also review your </a:t>
            </a:r>
            <a:r>
              <a:rPr b="1" lang="en" sz="1500">
                <a:solidFill>
                  <a:srgbClr val="990000"/>
                </a:solidFill>
                <a:highlight>
                  <a:srgbClr val="FFFFFF"/>
                </a:highlight>
              </a:rPr>
              <a:t>SHARED FOLDERS</a:t>
            </a: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 by visiting: OnDataSuite→Bookmarks (top left corner)—&gt;Shared With Me Folder (bottom left side) 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Have an AMAZING week!!!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19"/>
          <p:cNvSpPr txBox="1"/>
          <p:nvPr/>
        </p:nvSpPr>
        <p:spPr>
          <a:xfrm>
            <a:off x="180500" y="1253400"/>
            <a:ext cx="2210700" cy="18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Sample Email </a:t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#1</a:t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90000"/>
                </a:solidFill>
                <a:latin typeface="Lato"/>
                <a:ea typeface="Lato"/>
                <a:cs typeface="Lato"/>
                <a:sym typeface="Lato"/>
              </a:rPr>
              <a:t>Reports</a:t>
            </a:r>
            <a:endParaRPr sz="2700">
              <a:solidFill>
                <a:srgbClr val="99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Fall Sub</a:t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81" name="Google Shape;1481;p119"/>
          <p:cNvPicPr preferRelativeResize="0"/>
          <p:nvPr/>
        </p:nvPicPr>
        <p:blipFill rotWithShape="1">
          <a:blip r:embed="rId3">
            <a:alphaModFix/>
          </a:blip>
          <a:srcRect b="0" l="-684" r="0" t="0"/>
          <a:stretch/>
        </p:blipFill>
        <p:spPr>
          <a:xfrm>
            <a:off x="2543600" y="152400"/>
            <a:ext cx="5999272" cy="4838698"/>
          </a:xfrm>
          <a:prstGeom prst="rect">
            <a:avLst/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" name="Google Shape;1486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150" y="152400"/>
            <a:ext cx="6434842" cy="4838699"/>
          </a:xfrm>
          <a:prstGeom prst="rect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7" name="Google Shape;1487;p120"/>
          <p:cNvSpPr txBox="1"/>
          <p:nvPr/>
        </p:nvSpPr>
        <p:spPr>
          <a:xfrm>
            <a:off x="180500" y="1253400"/>
            <a:ext cx="2210700" cy="18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Sample Email </a:t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#2</a:t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90000"/>
                </a:solidFill>
                <a:latin typeface="Lato"/>
                <a:ea typeface="Lato"/>
                <a:cs typeface="Lato"/>
                <a:sym typeface="Lato"/>
              </a:rPr>
              <a:t>Links Only</a:t>
            </a:r>
            <a:endParaRPr sz="2700">
              <a:solidFill>
                <a:srgbClr val="99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Fall Sub</a:t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2" name="Google Shape;1492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75" y="790500"/>
            <a:ext cx="8839204" cy="15106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121"/>
          <p:cNvSpPr/>
          <p:nvPr/>
        </p:nvSpPr>
        <p:spPr>
          <a:xfrm>
            <a:off x="819750" y="1820600"/>
            <a:ext cx="586500" cy="470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4" name="Google Shape;1494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0000" y="2466406"/>
            <a:ext cx="4636638" cy="25375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5" name="Google Shape;1495;p121"/>
          <p:cNvSpPr txBox="1"/>
          <p:nvPr/>
        </p:nvSpPr>
        <p:spPr>
          <a:xfrm>
            <a:off x="6567975" y="2568275"/>
            <a:ext cx="2139900" cy="24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ato"/>
                <a:ea typeface="Lato"/>
                <a:cs typeface="Lato"/>
                <a:sym typeface="Lato"/>
              </a:rPr>
              <a:t>Invite Leaders To Training Session</a:t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Lato"/>
                <a:ea typeface="Lato"/>
                <a:cs typeface="Lato"/>
                <a:sym typeface="Lato"/>
              </a:rPr>
              <a:t>Select Users</a:t>
            </a:r>
            <a:endParaRPr i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Lato"/>
                <a:ea typeface="Lato"/>
                <a:cs typeface="Lato"/>
                <a:sym typeface="Lato"/>
              </a:rPr>
              <a:t>Compose Message </a:t>
            </a:r>
            <a:endParaRPr i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Lato"/>
                <a:ea typeface="Lato"/>
                <a:cs typeface="Lato"/>
                <a:sym typeface="Lato"/>
              </a:rPr>
              <a:t>Share Invite</a:t>
            </a:r>
            <a:endParaRPr i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6" name="Google Shape;1496;p121"/>
          <p:cNvSpPr/>
          <p:nvPr/>
        </p:nvSpPr>
        <p:spPr>
          <a:xfrm>
            <a:off x="5544150" y="4437450"/>
            <a:ext cx="586500" cy="368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7" name="Google Shape;1497;p121"/>
          <p:cNvSpPr/>
          <p:nvPr/>
        </p:nvSpPr>
        <p:spPr>
          <a:xfrm>
            <a:off x="1886550" y="3116000"/>
            <a:ext cx="698100" cy="314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8" name="Google Shape;1498;p121"/>
          <p:cNvSpPr/>
          <p:nvPr/>
        </p:nvSpPr>
        <p:spPr>
          <a:xfrm>
            <a:off x="1886550" y="3420800"/>
            <a:ext cx="891600" cy="314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77"/>
          <p:cNvSpPr txBox="1"/>
          <p:nvPr>
            <p:ph type="title"/>
          </p:nvPr>
        </p:nvSpPr>
        <p:spPr>
          <a:xfrm>
            <a:off x="0" y="-29350"/>
            <a:ext cx="888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DATA ELEMENT LIST : TWEDS </a:t>
            </a:r>
            <a:endParaRPr b="1" sz="25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7" name="Google Shape;1047;p77"/>
          <p:cNvSpPr/>
          <p:nvPr/>
        </p:nvSpPr>
        <p:spPr>
          <a:xfrm rot="9171784">
            <a:off x="324985" y="1214156"/>
            <a:ext cx="1077678" cy="854011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77"/>
          <p:cNvSpPr/>
          <p:nvPr/>
        </p:nvSpPr>
        <p:spPr>
          <a:xfrm>
            <a:off x="6778300" y="3398850"/>
            <a:ext cx="338700" cy="33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77"/>
          <p:cNvSpPr/>
          <p:nvPr/>
        </p:nvSpPr>
        <p:spPr>
          <a:xfrm>
            <a:off x="6977948" y="3575948"/>
            <a:ext cx="2166148" cy="1566532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0" name="Google Shape;1050;p77"/>
          <p:cNvGrpSpPr/>
          <p:nvPr/>
        </p:nvGrpSpPr>
        <p:grpSpPr>
          <a:xfrm>
            <a:off x="7907482" y="3129594"/>
            <a:ext cx="1348596" cy="1922689"/>
            <a:chOff x="8938000" y="476950"/>
            <a:chExt cx="562900" cy="802525"/>
          </a:xfrm>
        </p:grpSpPr>
        <p:sp>
          <p:nvSpPr>
            <p:cNvPr id="1051" name="Google Shape;1051;p77"/>
            <p:cNvSpPr/>
            <p:nvPr/>
          </p:nvSpPr>
          <p:spPr>
            <a:xfrm>
              <a:off x="8974325" y="511150"/>
              <a:ext cx="420900" cy="323675"/>
            </a:xfrm>
            <a:custGeom>
              <a:rect b="b" l="l" r="r" t="t"/>
              <a:pathLst>
                <a:path extrusionOk="0" h="12947" w="16836">
                  <a:moveTo>
                    <a:pt x="8559" y="0"/>
                  </a:moveTo>
                  <a:cubicBezTo>
                    <a:pt x="7363" y="0"/>
                    <a:pt x="6178" y="252"/>
                    <a:pt x="5156" y="753"/>
                  </a:cubicBezTo>
                  <a:cubicBezTo>
                    <a:pt x="1858" y="2396"/>
                    <a:pt x="0" y="6122"/>
                    <a:pt x="1405" y="9671"/>
                  </a:cubicBezTo>
                  <a:cubicBezTo>
                    <a:pt x="2340" y="12035"/>
                    <a:pt x="4120" y="12946"/>
                    <a:pt x="6120" y="12946"/>
                  </a:cubicBezTo>
                  <a:cubicBezTo>
                    <a:pt x="7434" y="12946"/>
                    <a:pt x="8842" y="12553"/>
                    <a:pt x="10168" y="11921"/>
                  </a:cubicBezTo>
                  <a:cubicBezTo>
                    <a:pt x="13204" y="10480"/>
                    <a:pt x="16836" y="6456"/>
                    <a:pt x="14574" y="2944"/>
                  </a:cubicBezTo>
                  <a:cubicBezTo>
                    <a:pt x="13310" y="977"/>
                    <a:pt x="10914" y="0"/>
                    <a:pt x="8559" y="0"/>
                  </a:cubicBezTo>
                  <a:close/>
                </a:path>
              </a:pathLst>
            </a:custGeom>
            <a:solidFill>
              <a:srgbClr val="B4D6FF">
                <a:alpha val="379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77"/>
            <p:cNvSpPr/>
            <p:nvPr/>
          </p:nvSpPr>
          <p:spPr>
            <a:xfrm>
              <a:off x="8938000" y="476950"/>
              <a:ext cx="509925" cy="397400"/>
            </a:xfrm>
            <a:custGeom>
              <a:rect b="b" l="l" r="r" t="t"/>
              <a:pathLst>
                <a:path extrusionOk="0" h="15896" w="20397">
                  <a:moveTo>
                    <a:pt x="9971" y="1751"/>
                  </a:moveTo>
                  <a:cubicBezTo>
                    <a:pt x="12191" y="1751"/>
                    <a:pt x="14449" y="2674"/>
                    <a:pt x="15634" y="4514"/>
                  </a:cubicBezTo>
                  <a:cubicBezTo>
                    <a:pt x="17765" y="7824"/>
                    <a:pt x="14360" y="11598"/>
                    <a:pt x="11502" y="12955"/>
                  </a:cubicBezTo>
                  <a:cubicBezTo>
                    <a:pt x="10256" y="13545"/>
                    <a:pt x="8932" y="13913"/>
                    <a:pt x="7695" y="13913"/>
                  </a:cubicBezTo>
                  <a:cubicBezTo>
                    <a:pt x="5813" y="13913"/>
                    <a:pt x="4135" y="13061"/>
                    <a:pt x="3251" y="10848"/>
                  </a:cubicBezTo>
                  <a:cubicBezTo>
                    <a:pt x="1930" y="7514"/>
                    <a:pt x="3668" y="4002"/>
                    <a:pt x="6764" y="2466"/>
                  </a:cubicBezTo>
                  <a:cubicBezTo>
                    <a:pt x="7726" y="1989"/>
                    <a:pt x="8844" y="1751"/>
                    <a:pt x="9971" y="1751"/>
                  </a:cubicBezTo>
                  <a:close/>
                  <a:moveTo>
                    <a:pt x="9980" y="0"/>
                  </a:moveTo>
                  <a:cubicBezTo>
                    <a:pt x="8594" y="0"/>
                    <a:pt x="7210" y="271"/>
                    <a:pt x="5966" y="811"/>
                  </a:cubicBezTo>
                  <a:cubicBezTo>
                    <a:pt x="1608" y="2704"/>
                    <a:pt x="1" y="7395"/>
                    <a:pt x="1727" y="11693"/>
                  </a:cubicBezTo>
                  <a:cubicBezTo>
                    <a:pt x="2945" y="14752"/>
                    <a:pt x="4987" y="15895"/>
                    <a:pt x="7358" y="15895"/>
                  </a:cubicBezTo>
                  <a:cubicBezTo>
                    <a:pt x="8882" y="15895"/>
                    <a:pt x="10541" y="15423"/>
                    <a:pt x="12205" y="14682"/>
                  </a:cubicBezTo>
                  <a:cubicBezTo>
                    <a:pt x="15991" y="13003"/>
                    <a:pt x="20396" y="7967"/>
                    <a:pt x="17527" y="3680"/>
                  </a:cubicBezTo>
                  <a:cubicBezTo>
                    <a:pt x="15890" y="1226"/>
                    <a:pt x="12931" y="0"/>
                    <a:pt x="9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77"/>
            <p:cNvSpPr/>
            <p:nvPr/>
          </p:nvSpPr>
          <p:spPr>
            <a:xfrm>
              <a:off x="9204700" y="786825"/>
              <a:ext cx="165225" cy="264050"/>
            </a:xfrm>
            <a:custGeom>
              <a:rect b="b" l="l" r="r" t="t"/>
              <a:pathLst>
                <a:path extrusionOk="0" h="10562" w="6609">
                  <a:moveTo>
                    <a:pt x="3120" y="1"/>
                  </a:moveTo>
                  <a:cubicBezTo>
                    <a:pt x="1858" y="858"/>
                    <a:pt x="1215" y="1299"/>
                    <a:pt x="1" y="2108"/>
                  </a:cubicBezTo>
                  <a:cubicBezTo>
                    <a:pt x="1132" y="4906"/>
                    <a:pt x="2227" y="7740"/>
                    <a:pt x="3323" y="10562"/>
                  </a:cubicBezTo>
                  <a:cubicBezTo>
                    <a:pt x="4609" y="9728"/>
                    <a:pt x="5299" y="9276"/>
                    <a:pt x="6609" y="8311"/>
                  </a:cubicBezTo>
                  <a:cubicBezTo>
                    <a:pt x="5502" y="5502"/>
                    <a:pt x="4347" y="2739"/>
                    <a:pt x="3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77"/>
            <p:cNvSpPr/>
            <p:nvPr/>
          </p:nvSpPr>
          <p:spPr>
            <a:xfrm>
              <a:off x="9219900" y="878225"/>
              <a:ext cx="281000" cy="401250"/>
            </a:xfrm>
            <a:custGeom>
              <a:rect b="b" l="l" r="r" t="t"/>
              <a:pathLst>
                <a:path extrusionOk="0" h="16050" w="11240">
                  <a:moveTo>
                    <a:pt x="5477" y="0"/>
                  </a:moveTo>
                  <a:cubicBezTo>
                    <a:pt x="3679" y="1155"/>
                    <a:pt x="1846" y="2250"/>
                    <a:pt x="0" y="3322"/>
                  </a:cubicBezTo>
                  <a:cubicBezTo>
                    <a:pt x="417" y="4286"/>
                    <a:pt x="607" y="4786"/>
                    <a:pt x="1012" y="5739"/>
                  </a:cubicBezTo>
                  <a:cubicBezTo>
                    <a:pt x="1959" y="7890"/>
                    <a:pt x="5546" y="16049"/>
                    <a:pt x="8003" y="16049"/>
                  </a:cubicBezTo>
                  <a:cubicBezTo>
                    <a:pt x="8171" y="16049"/>
                    <a:pt x="8333" y="16011"/>
                    <a:pt x="8489" y="15931"/>
                  </a:cubicBezTo>
                  <a:cubicBezTo>
                    <a:pt x="11240" y="14502"/>
                    <a:pt x="7739" y="5179"/>
                    <a:pt x="6560" y="2369"/>
                  </a:cubicBezTo>
                  <a:cubicBezTo>
                    <a:pt x="6132" y="1417"/>
                    <a:pt x="5918" y="941"/>
                    <a:pt x="5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77"/>
            <p:cNvSpPr/>
            <p:nvPr/>
          </p:nvSpPr>
          <p:spPr>
            <a:xfrm>
              <a:off x="9048450" y="519675"/>
              <a:ext cx="244700" cy="308100"/>
            </a:xfrm>
            <a:custGeom>
              <a:rect b="b" l="l" r="r" t="t"/>
              <a:pathLst>
                <a:path extrusionOk="0" h="12324" w="9788">
                  <a:moveTo>
                    <a:pt x="4274" y="126"/>
                  </a:moveTo>
                  <a:cubicBezTo>
                    <a:pt x="3870" y="209"/>
                    <a:pt x="3465" y="305"/>
                    <a:pt x="3048" y="459"/>
                  </a:cubicBezTo>
                  <a:cubicBezTo>
                    <a:pt x="2429" y="4138"/>
                    <a:pt x="1369" y="7556"/>
                    <a:pt x="0" y="11044"/>
                  </a:cubicBezTo>
                  <a:cubicBezTo>
                    <a:pt x="238" y="11294"/>
                    <a:pt x="488" y="11520"/>
                    <a:pt x="774" y="11699"/>
                  </a:cubicBezTo>
                  <a:cubicBezTo>
                    <a:pt x="1857" y="9151"/>
                    <a:pt x="2858" y="6591"/>
                    <a:pt x="3536" y="3900"/>
                  </a:cubicBezTo>
                  <a:cubicBezTo>
                    <a:pt x="3870" y="2591"/>
                    <a:pt x="4108" y="1317"/>
                    <a:pt x="4274" y="126"/>
                  </a:cubicBezTo>
                  <a:close/>
                  <a:moveTo>
                    <a:pt x="8775" y="698"/>
                  </a:moveTo>
                  <a:cubicBezTo>
                    <a:pt x="8454" y="4638"/>
                    <a:pt x="7096" y="8306"/>
                    <a:pt x="5501" y="11889"/>
                  </a:cubicBezTo>
                  <a:cubicBezTo>
                    <a:pt x="5929" y="11758"/>
                    <a:pt x="6382" y="11580"/>
                    <a:pt x="6846" y="11366"/>
                  </a:cubicBezTo>
                  <a:cubicBezTo>
                    <a:pt x="8215" y="8139"/>
                    <a:pt x="9477" y="4805"/>
                    <a:pt x="9787" y="1293"/>
                  </a:cubicBezTo>
                  <a:cubicBezTo>
                    <a:pt x="9477" y="1067"/>
                    <a:pt x="9132" y="864"/>
                    <a:pt x="8775" y="698"/>
                  </a:cubicBezTo>
                  <a:close/>
                  <a:moveTo>
                    <a:pt x="5660" y="0"/>
                  </a:moveTo>
                  <a:cubicBezTo>
                    <a:pt x="5353" y="0"/>
                    <a:pt x="5041" y="18"/>
                    <a:pt x="4727" y="55"/>
                  </a:cubicBezTo>
                  <a:cubicBezTo>
                    <a:pt x="4394" y="2483"/>
                    <a:pt x="3941" y="4805"/>
                    <a:pt x="3381" y="7186"/>
                  </a:cubicBezTo>
                  <a:lnTo>
                    <a:pt x="3381" y="7198"/>
                  </a:lnTo>
                  <a:cubicBezTo>
                    <a:pt x="3358" y="7294"/>
                    <a:pt x="3334" y="7389"/>
                    <a:pt x="3298" y="7484"/>
                  </a:cubicBezTo>
                  <a:cubicBezTo>
                    <a:pt x="3239" y="7675"/>
                    <a:pt x="3203" y="7865"/>
                    <a:pt x="3143" y="8067"/>
                  </a:cubicBezTo>
                  <a:cubicBezTo>
                    <a:pt x="3012" y="8484"/>
                    <a:pt x="2881" y="8877"/>
                    <a:pt x="2762" y="9294"/>
                  </a:cubicBezTo>
                  <a:cubicBezTo>
                    <a:pt x="2512" y="10115"/>
                    <a:pt x="2250" y="10949"/>
                    <a:pt x="1965" y="11758"/>
                  </a:cubicBezTo>
                  <a:cubicBezTo>
                    <a:pt x="1917" y="11901"/>
                    <a:pt x="1857" y="12032"/>
                    <a:pt x="1810" y="12175"/>
                  </a:cubicBezTo>
                  <a:cubicBezTo>
                    <a:pt x="2179" y="12273"/>
                    <a:pt x="2578" y="12324"/>
                    <a:pt x="3012" y="12324"/>
                  </a:cubicBezTo>
                  <a:cubicBezTo>
                    <a:pt x="3685" y="12324"/>
                    <a:pt x="4440" y="12202"/>
                    <a:pt x="5286" y="11949"/>
                  </a:cubicBezTo>
                  <a:cubicBezTo>
                    <a:pt x="6322" y="8996"/>
                    <a:pt x="7227" y="6067"/>
                    <a:pt x="7823" y="3043"/>
                  </a:cubicBezTo>
                  <a:cubicBezTo>
                    <a:pt x="8001" y="2150"/>
                    <a:pt x="8108" y="1281"/>
                    <a:pt x="8204" y="447"/>
                  </a:cubicBezTo>
                  <a:cubicBezTo>
                    <a:pt x="7422" y="154"/>
                    <a:pt x="6561" y="0"/>
                    <a:pt x="5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77"/>
            <p:cNvSpPr/>
            <p:nvPr/>
          </p:nvSpPr>
          <p:spPr>
            <a:xfrm>
              <a:off x="9209475" y="866175"/>
              <a:ext cx="169975" cy="127475"/>
            </a:xfrm>
            <a:custGeom>
              <a:rect b="b" l="l" r="r" t="t"/>
              <a:pathLst>
                <a:path extrusionOk="0" h="5099" w="6799">
                  <a:moveTo>
                    <a:pt x="5750" y="0"/>
                  </a:moveTo>
                  <a:cubicBezTo>
                    <a:pt x="5683" y="0"/>
                    <a:pt x="5614" y="14"/>
                    <a:pt x="5549" y="42"/>
                  </a:cubicBezTo>
                  <a:cubicBezTo>
                    <a:pt x="3703" y="863"/>
                    <a:pt x="1917" y="2089"/>
                    <a:pt x="250" y="3280"/>
                  </a:cubicBezTo>
                  <a:cubicBezTo>
                    <a:pt x="72" y="3423"/>
                    <a:pt x="0" y="3673"/>
                    <a:pt x="96" y="3875"/>
                  </a:cubicBezTo>
                  <a:cubicBezTo>
                    <a:pt x="227" y="4221"/>
                    <a:pt x="346" y="4494"/>
                    <a:pt x="477" y="4804"/>
                  </a:cubicBezTo>
                  <a:cubicBezTo>
                    <a:pt x="553" y="4990"/>
                    <a:pt x="737" y="5098"/>
                    <a:pt x="931" y="5098"/>
                  </a:cubicBezTo>
                  <a:cubicBezTo>
                    <a:pt x="1010" y="5098"/>
                    <a:pt x="1091" y="5080"/>
                    <a:pt x="1167" y="5042"/>
                  </a:cubicBezTo>
                  <a:cubicBezTo>
                    <a:pt x="2977" y="4078"/>
                    <a:pt x="4882" y="3268"/>
                    <a:pt x="6549" y="2125"/>
                  </a:cubicBezTo>
                  <a:cubicBezTo>
                    <a:pt x="6739" y="1994"/>
                    <a:pt x="6799" y="1756"/>
                    <a:pt x="6727" y="1530"/>
                  </a:cubicBezTo>
                  <a:cubicBezTo>
                    <a:pt x="6549" y="1113"/>
                    <a:pt x="6382" y="708"/>
                    <a:pt x="6204" y="292"/>
                  </a:cubicBezTo>
                  <a:cubicBezTo>
                    <a:pt x="6124" y="107"/>
                    <a:pt x="5941" y="0"/>
                    <a:pt x="5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7" name="Google Shape;105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21" y="964425"/>
            <a:ext cx="5184524" cy="4027624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8" name="Google Shape;1058;p77"/>
          <p:cNvSpPr/>
          <p:nvPr/>
        </p:nvSpPr>
        <p:spPr>
          <a:xfrm>
            <a:off x="6573900" y="1115875"/>
            <a:ext cx="2171700" cy="1593600"/>
          </a:xfrm>
          <a:prstGeom prst="wedgeRoundRectCallout">
            <a:avLst>
              <a:gd fmla="val -185826" name="adj1"/>
              <a:gd fmla="val -46745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59" name="Google Shape;1059;p77"/>
          <p:cNvSpPr txBox="1"/>
          <p:nvPr/>
        </p:nvSpPr>
        <p:spPr>
          <a:xfrm>
            <a:off x="6484600" y="1039675"/>
            <a:ext cx="2337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latin typeface="Lexend Deca"/>
              <a:ea typeface="Lexend Deca"/>
              <a:cs typeface="Lexend Deca"/>
              <a:sym typeface="Lexend Dec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Lexend Deca"/>
              <a:buChar char="●"/>
            </a:pPr>
            <a:r>
              <a:rPr b="1" lang="en" sz="2200">
                <a:latin typeface="Lexend Deca"/>
                <a:ea typeface="Lexend Deca"/>
                <a:cs typeface="Lexend Deca"/>
                <a:sym typeface="Lexend Deca"/>
              </a:rPr>
              <a:t>Year</a:t>
            </a:r>
            <a:endParaRPr b="1" sz="2200">
              <a:latin typeface="Lexend Deca"/>
              <a:ea typeface="Lexend Deca"/>
              <a:cs typeface="Lexend Deca"/>
              <a:sym typeface="Lexend Dec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Lexend Deca"/>
              <a:buChar char="●"/>
            </a:pPr>
            <a:r>
              <a:rPr b="1" lang="en" sz="2200">
                <a:latin typeface="Lexend Deca"/>
                <a:ea typeface="Lexend Deca"/>
                <a:cs typeface="Lexend Deca"/>
                <a:sym typeface="Lexend Deca"/>
              </a:rPr>
              <a:t>Collection</a:t>
            </a:r>
            <a:endParaRPr b="1" sz="2200">
              <a:latin typeface="Lexend Deca"/>
              <a:ea typeface="Lexend Deca"/>
              <a:cs typeface="Lexend Deca"/>
              <a:sym typeface="Lexend Dec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Lexend Deca"/>
              <a:buChar char="●"/>
            </a:pPr>
            <a:r>
              <a:rPr b="1" lang="en" sz="2200">
                <a:latin typeface="Lexend Deca"/>
                <a:ea typeface="Lexend Deca"/>
                <a:cs typeface="Lexend Deca"/>
                <a:sym typeface="Lexend Deca"/>
              </a:rPr>
              <a:t>Submission</a:t>
            </a:r>
            <a:endParaRPr b="1" sz="22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22"/>
          <p:cNvSpPr/>
          <p:nvPr/>
        </p:nvSpPr>
        <p:spPr>
          <a:xfrm>
            <a:off x="1533825" y="810438"/>
            <a:ext cx="6076542" cy="3522621"/>
          </a:xfrm>
          <a:custGeom>
            <a:rect b="b" l="l" r="r" t="t"/>
            <a:pathLst>
              <a:path extrusionOk="0" h="49166" w="102692">
                <a:moveTo>
                  <a:pt x="7976" y="0"/>
                </a:moveTo>
                <a:cubicBezTo>
                  <a:pt x="3913" y="0"/>
                  <a:pt x="1191" y="3882"/>
                  <a:pt x="1191" y="7965"/>
                </a:cubicBezTo>
                <a:cubicBezTo>
                  <a:pt x="1191" y="24884"/>
                  <a:pt x="0" y="24884"/>
                  <a:pt x="0" y="41791"/>
                </a:cubicBezTo>
                <a:cubicBezTo>
                  <a:pt x="0" y="45869"/>
                  <a:pt x="3872" y="48566"/>
                  <a:pt x="7948" y="48566"/>
                </a:cubicBezTo>
                <a:cubicBezTo>
                  <a:pt x="7966" y="48566"/>
                  <a:pt x="7983" y="48566"/>
                  <a:pt x="8001" y="48566"/>
                </a:cubicBezTo>
                <a:cubicBezTo>
                  <a:pt x="13418" y="48524"/>
                  <a:pt x="18158" y="48506"/>
                  <a:pt x="22391" y="48506"/>
                </a:cubicBezTo>
                <a:cubicBezTo>
                  <a:pt x="48101" y="48506"/>
                  <a:pt x="55101" y="49165"/>
                  <a:pt x="81203" y="49165"/>
                </a:cubicBezTo>
                <a:cubicBezTo>
                  <a:pt x="85230" y="49165"/>
                  <a:pt x="89711" y="49150"/>
                  <a:pt x="94786" y="49113"/>
                </a:cubicBezTo>
                <a:cubicBezTo>
                  <a:pt x="98834" y="49090"/>
                  <a:pt x="101501" y="45196"/>
                  <a:pt x="101501" y="41148"/>
                </a:cubicBezTo>
                <a:cubicBezTo>
                  <a:pt x="101501" y="24884"/>
                  <a:pt x="102692" y="24884"/>
                  <a:pt x="102692" y="8608"/>
                </a:cubicBezTo>
                <a:cubicBezTo>
                  <a:pt x="102692" y="4560"/>
                  <a:pt x="98822" y="1858"/>
                  <a:pt x="94774" y="1834"/>
                </a:cubicBezTo>
                <a:cubicBezTo>
                  <a:pt x="51388" y="1500"/>
                  <a:pt x="51400" y="310"/>
                  <a:pt x="8013" y="0"/>
                </a:cubicBezTo>
                <a:cubicBezTo>
                  <a:pt x="8001" y="0"/>
                  <a:pt x="7988" y="0"/>
                  <a:pt x="79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22"/>
          <p:cNvSpPr txBox="1"/>
          <p:nvPr>
            <p:ph type="title"/>
          </p:nvPr>
        </p:nvSpPr>
        <p:spPr>
          <a:xfrm>
            <a:off x="2267050" y="2123563"/>
            <a:ext cx="4610100" cy="166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TEACH</a:t>
            </a:r>
            <a:endParaRPr b="1" sz="9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latin typeface="Comfortaa"/>
                <a:ea typeface="Comfortaa"/>
                <a:cs typeface="Comfortaa"/>
                <a:sym typeface="Comfortaa"/>
              </a:rPr>
              <a:t>IT </a:t>
            </a:r>
            <a:endParaRPr b="1" sz="9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05" name="Google Shape;1505;p122"/>
          <p:cNvSpPr/>
          <p:nvPr/>
        </p:nvSpPr>
        <p:spPr>
          <a:xfrm>
            <a:off x="6038339" y="2896425"/>
            <a:ext cx="3105730" cy="2246068"/>
          </a:xfrm>
          <a:custGeom>
            <a:rect b="b" l="l" r="r" t="t"/>
            <a:pathLst>
              <a:path extrusionOk="0" h="39422" w="54508">
                <a:moveTo>
                  <a:pt x="54507" y="0"/>
                </a:moveTo>
                <a:cubicBezTo>
                  <a:pt x="54317" y="24"/>
                  <a:pt x="54126" y="60"/>
                  <a:pt x="53924" y="95"/>
                </a:cubicBezTo>
                <a:cubicBezTo>
                  <a:pt x="45863" y="1703"/>
                  <a:pt x="40053" y="9204"/>
                  <a:pt x="32302" y="12228"/>
                </a:cubicBezTo>
                <a:cubicBezTo>
                  <a:pt x="25218" y="15002"/>
                  <a:pt x="17157" y="13788"/>
                  <a:pt x="10418" y="17348"/>
                </a:cubicBezTo>
                <a:cubicBezTo>
                  <a:pt x="3310" y="21110"/>
                  <a:pt x="0" y="29480"/>
                  <a:pt x="1596" y="36052"/>
                </a:cubicBezTo>
                <a:cubicBezTo>
                  <a:pt x="1881" y="37231"/>
                  <a:pt x="2298" y="38362"/>
                  <a:pt x="2822" y="39422"/>
                </a:cubicBezTo>
                <a:lnTo>
                  <a:pt x="54507" y="39422"/>
                </a:lnTo>
                <a:lnTo>
                  <a:pt x="54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122"/>
          <p:cNvSpPr/>
          <p:nvPr/>
        </p:nvSpPr>
        <p:spPr>
          <a:xfrm>
            <a:off x="4470825" y="598825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22"/>
          <p:cNvSpPr/>
          <p:nvPr/>
        </p:nvSpPr>
        <p:spPr>
          <a:xfrm>
            <a:off x="5232825" y="369625"/>
            <a:ext cx="320400" cy="3201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122"/>
          <p:cNvSpPr/>
          <p:nvPr/>
        </p:nvSpPr>
        <p:spPr>
          <a:xfrm>
            <a:off x="8033175" y="2269050"/>
            <a:ext cx="605400" cy="6054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9" name="Google Shape;1509;p122"/>
          <p:cNvGrpSpPr/>
          <p:nvPr/>
        </p:nvGrpSpPr>
        <p:grpSpPr>
          <a:xfrm rot="-1540655">
            <a:off x="6827064" y="184705"/>
            <a:ext cx="1528312" cy="1835358"/>
            <a:chOff x="9584675" y="790825"/>
            <a:chExt cx="745500" cy="895275"/>
          </a:xfrm>
        </p:grpSpPr>
        <p:sp>
          <p:nvSpPr>
            <p:cNvPr id="1510" name="Google Shape;1510;p122"/>
            <p:cNvSpPr/>
            <p:nvPr/>
          </p:nvSpPr>
          <p:spPr>
            <a:xfrm>
              <a:off x="9623225" y="1153775"/>
              <a:ext cx="657150" cy="532325"/>
            </a:xfrm>
            <a:custGeom>
              <a:rect b="b" l="l" r="r" t="t"/>
              <a:pathLst>
                <a:path extrusionOk="0" h="21293" w="26286">
                  <a:moveTo>
                    <a:pt x="13596" y="0"/>
                  </a:moveTo>
                  <a:cubicBezTo>
                    <a:pt x="13336" y="0"/>
                    <a:pt x="13075" y="9"/>
                    <a:pt x="12811" y="27"/>
                  </a:cubicBezTo>
                  <a:cubicBezTo>
                    <a:pt x="6191" y="468"/>
                    <a:pt x="453" y="5659"/>
                    <a:pt x="238" y="11064"/>
                  </a:cubicBezTo>
                  <a:cubicBezTo>
                    <a:pt x="0" y="16827"/>
                    <a:pt x="6727" y="21220"/>
                    <a:pt x="13407" y="21292"/>
                  </a:cubicBezTo>
                  <a:cubicBezTo>
                    <a:pt x="13454" y="21292"/>
                    <a:pt x="13501" y="21292"/>
                    <a:pt x="13549" y="21292"/>
                  </a:cubicBezTo>
                  <a:cubicBezTo>
                    <a:pt x="20139" y="21292"/>
                    <a:pt x="26285" y="16370"/>
                    <a:pt x="25777" y="10790"/>
                  </a:cubicBezTo>
                  <a:cubicBezTo>
                    <a:pt x="25319" y="5671"/>
                    <a:pt x="20156" y="0"/>
                    <a:pt x="13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122"/>
            <p:cNvSpPr/>
            <p:nvPr/>
          </p:nvSpPr>
          <p:spPr>
            <a:xfrm>
              <a:off x="10204525" y="1204150"/>
              <a:ext cx="125650" cy="298500"/>
            </a:xfrm>
            <a:custGeom>
              <a:rect b="b" l="l" r="r" t="t"/>
              <a:pathLst>
                <a:path extrusionOk="0" h="11940" w="5026">
                  <a:moveTo>
                    <a:pt x="632" y="1"/>
                  </a:moveTo>
                  <a:cubicBezTo>
                    <a:pt x="306" y="1"/>
                    <a:pt x="0" y="454"/>
                    <a:pt x="299" y="798"/>
                  </a:cubicBezTo>
                  <a:cubicBezTo>
                    <a:pt x="2811" y="3775"/>
                    <a:pt x="4109" y="7620"/>
                    <a:pt x="3942" y="11502"/>
                  </a:cubicBezTo>
                  <a:cubicBezTo>
                    <a:pt x="3924" y="11793"/>
                    <a:pt x="4144" y="11939"/>
                    <a:pt x="4372" y="11939"/>
                  </a:cubicBezTo>
                  <a:cubicBezTo>
                    <a:pt x="4600" y="11939"/>
                    <a:pt x="4835" y="11793"/>
                    <a:pt x="4847" y="11502"/>
                  </a:cubicBezTo>
                  <a:cubicBezTo>
                    <a:pt x="5025" y="7370"/>
                    <a:pt x="3609" y="3310"/>
                    <a:pt x="930" y="155"/>
                  </a:cubicBezTo>
                  <a:cubicBezTo>
                    <a:pt x="841" y="46"/>
                    <a:pt x="736" y="1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122"/>
            <p:cNvSpPr/>
            <p:nvPr/>
          </p:nvSpPr>
          <p:spPr>
            <a:xfrm>
              <a:off x="9584675" y="1232925"/>
              <a:ext cx="81550" cy="171575"/>
            </a:xfrm>
            <a:custGeom>
              <a:rect b="b" l="l" r="r" t="t"/>
              <a:pathLst>
                <a:path extrusionOk="0" h="6863" w="3262">
                  <a:moveTo>
                    <a:pt x="2609" y="0"/>
                  </a:moveTo>
                  <a:cubicBezTo>
                    <a:pt x="2471" y="0"/>
                    <a:pt x="2331" y="57"/>
                    <a:pt x="2233" y="195"/>
                  </a:cubicBezTo>
                  <a:cubicBezTo>
                    <a:pt x="935" y="2028"/>
                    <a:pt x="173" y="4195"/>
                    <a:pt x="18" y="6434"/>
                  </a:cubicBezTo>
                  <a:cubicBezTo>
                    <a:pt x="0" y="6719"/>
                    <a:pt x="220" y="6862"/>
                    <a:pt x="450" y="6862"/>
                  </a:cubicBezTo>
                  <a:cubicBezTo>
                    <a:pt x="679" y="6862"/>
                    <a:pt x="917" y="6719"/>
                    <a:pt x="935" y="6434"/>
                  </a:cubicBezTo>
                  <a:cubicBezTo>
                    <a:pt x="1066" y="4350"/>
                    <a:pt x="1804" y="2350"/>
                    <a:pt x="3018" y="659"/>
                  </a:cubicBezTo>
                  <a:cubicBezTo>
                    <a:pt x="3262" y="324"/>
                    <a:pt x="2938" y="0"/>
                    <a:pt x="26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122"/>
            <p:cNvSpPr/>
            <p:nvPr/>
          </p:nvSpPr>
          <p:spPr>
            <a:xfrm>
              <a:off x="9714300" y="940300"/>
              <a:ext cx="444425" cy="555225"/>
            </a:xfrm>
            <a:custGeom>
              <a:rect b="b" l="l" r="r" t="t"/>
              <a:pathLst>
                <a:path extrusionOk="0" h="22209" w="17777">
                  <a:moveTo>
                    <a:pt x="8714" y="0"/>
                  </a:moveTo>
                  <a:cubicBezTo>
                    <a:pt x="7327" y="0"/>
                    <a:pt x="5942" y="329"/>
                    <a:pt x="4727" y="1006"/>
                  </a:cubicBezTo>
                  <a:cubicBezTo>
                    <a:pt x="1763" y="2637"/>
                    <a:pt x="0" y="6197"/>
                    <a:pt x="512" y="9542"/>
                  </a:cubicBezTo>
                  <a:cubicBezTo>
                    <a:pt x="1084" y="13388"/>
                    <a:pt x="4215" y="15924"/>
                    <a:pt x="5525" y="19425"/>
                  </a:cubicBezTo>
                  <a:cubicBezTo>
                    <a:pt x="6144" y="21100"/>
                    <a:pt x="7999" y="22209"/>
                    <a:pt x="9769" y="22209"/>
                  </a:cubicBezTo>
                  <a:cubicBezTo>
                    <a:pt x="10993" y="22209"/>
                    <a:pt x="12177" y="21678"/>
                    <a:pt x="12883" y="20437"/>
                  </a:cubicBezTo>
                  <a:cubicBezTo>
                    <a:pt x="13419" y="19508"/>
                    <a:pt x="13395" y="18353"/>
                    <a:pt x="13657" y="17305"/>
                  </a:cubicBezTo>
                  <a:cubicBezTo>
                    <a:pt x="14169" y="15103"/>
                    <a:pt x="15812" y="13317"/>
                    <a:pt x="16598" y="11185"/>
                  </a:cubicBezTo>
                  <a:cubicBezTo>
                    <a:pt x="17776" y="8018"/>
                    <a:pt x="16764" y="4173"/>
                    <a:pt x="14205" y="1970"/>
                  </a:cubicBezTo>
                  <a:cubicBezTo>
                    <a:pt x="12691" y="674"/>
                    <a:pt x="10699" y="0"/>
                    <a:pt x="8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122"/>
            <p:cNvSpPr/>
            <p:nvPr/>
          </p:nvSpPr>
          <p:spPr>
            <a:xfrm>
              <a:off x="9850325" y="1440750"/>
              <a:ext cx="204825" cy="67950"/>
            </a:xfrm>
            <a:custGeom>
              <a:rect b="b" l="l" r="r" t="t"/>
              <a:pathLst>
                <a:path extrusionOk="0" h="2718" w="8193">
                  <a:moveTo>
                    <a:pt x="7436" y="1"/>
                  </a:moveTo>
                  <a:cubicBezTo>
                    <a:pt x="7422" y="1"/>
                    <a:pt x="7408" y="1"/>
                    <a:pt x="7394" y="2"/>
                  </a:cubicBezTo>
                  <a:cubicBezTo>
                    <a:pt x="7180" y="26"/>
                    <a:pt x="6978" y="109"/>
                    <a:pt x="6763" y="204"/>
                  </a:cubicBezTo>
                  <a:cubicBezTo>
                    <a:pt x="5799" y="597"/>
                    <a:pt x="4787" y="823"/>
                    <a:pt x="3763" y="895"/>
                  </a:cubicBezTo>
                  <a:cubicBezTo>
                    <a:pt x="3588" y="904"/>
                    <a:pt x="3413" y="909"/>
                    <a:pt x="3238" y="909"/>
                  </a:cubicBezTo>
                  <a:cubicBezTo>
                    <a:pt x="2520" y="909"/>
                    <a:pt x="1804" y="829"/>
                    <a:pt x="1096" y="657"/>
                  </a:cubicBezTo>
                  <a:cubicBezTo>
                    <a:pt x="947" y="618"/>
                    <a:pt x="806" y="577"/>
                    <a:pt x="673" y="577"/>
                  </a:cubicBezTo>
                  <a:cubicBezTo>
                    <a:pt x="518" y="577"/>
                    <a:pt x="373" y="632"/>
                    <a:pt x="239" y="811"/>
                  </a:cubicBezTo>
                  <a:cubicBezTo>
                    <a:pt x="72" y="1014"/>
                    <a:pt x="1" y="1312"/>
                    <a:pt x="143" y="1550"/>
                  </a:cubicBezTo>
                  <a:cubicBezTo>
                    <a:pt x="322" y="1847"/>
                    <a:pt x="989" y="2002"/>
                    <a:pt x="1275" y="2109"/>
                  </a:cubicBezTo>
                  <a:cubicBezTo>
                    <a:pt x="1703" y="2264"/>
                    <a:pt x="2144" y="2407"/>
                    <a:pt x="2584" y="2502"/>
                  </a:cubicBezTo>
                  <a:cubicBezTo>
                    <a:pt x="3200" y="2646"/>
                    <a:pt x="3816" y="2717"/>
                    <a:pt x="4435" y="2717"/>
                  </a:cubicBezTo>
                  <a:cubicBezTo>
                    <a:pt x="4691" y="2717"/>
                    <a:pt x="4947" y="2705"/>
                    <a:pt x="5204" y="2681"/>
                  </a:cubicBezTo>
                  <a:cubicBezTo>
                    <a:pt x="6132" y="2597"/>
                    <a:pt x="7109" y="2347"/>
                    <a:pt x="7752" y="1526"/>
                  </a:cubicBezTo>
                  <a:cubicBezTo>
                    <a:pt x="8013" y="1181"/>
                    <a:pt x="8192" y="657"/>
                    <a:pt x="7978" y="288"/>
                  </a:cubicBezTo>
                  <a:cubicBezTo>
                    <a:pt x="7844" y="87"/>
                    <a:pt x="7647" y="1"/>
                    <a:pt x="74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122"/>
            <p:cNvSpPr/>
            <p:nvPr/>
          </p:nvSpPr>
          <p:spPr>
            <a:xfrm>
              <a:off x="9861625" y="1471175"/>
              <a:ext cx="181900" cy="62900"/>
            </a:xfrm>
            <a:custGeom>
              <a:rect b="b" l="l" r="r" t="t"/>
              <a:pathLst>
                <a:path extrusionOk="0" h="2516" w="7276">
                  <a:moveTo>
                    <a:pt x="6377" y="0"/>
                  </a:moveTo>
                  <a:cubicBezTo>
                    <a:pt x="5743" y="0"/>
                    <a:pt x="5116" y="172"/>
                    <a:pt x="4490" y="297"/>
                  </a:cubicBezTo>
                  <a:cubicBezTo>
                    <a:pt x="3787" y="416"/>
                    <a:pt x="3085" y="464"/>
                    <a:pt x="2382" y="499"/>
                  </a:cubicBezTo>
                  <a:cubicBezTo>
                    <a:pt x="2130" y="508"/>
                    <a:pt x="1889" y="516"/>
                    <a:pt x="1643" y="516"/>
                  </a:cubicBezTo>
                  <a:cubicBezTo>
                    <a:pt x="1542" y="516"/>
                    <a:pt x="1439" y="515"/>
                    <a:pt x="1334" y="511"/>
                  </a:cubicBezTo>
                  <a:cubicBezTo>
                    <a:pt x="1190" y="511"/>
                    <a:pt x="1039" y="481"/>
                    <a:pt x="891" y="481"/>
                  </a:cubicBezTo>
                  <a:cubicBezTo>
                    <a:pt x="832" y="481"/>
                    <a:pt x="773" y="486"/>
                    <a:pt x="715" y="499"/>
                  </a:cubicBezTo>
                  <a:cubicBezTo>
                    <a:pt x="453" y="559"/>
                    <a:pt x="156" y="749"/>
                    <a:pt x="84" y="1023"/>
                  </a:cubicBezTo>
                  <a:cubicBezTo>
                    <a:pt x="1" y="1333"/>
                    <a:pt x="156" y="1666"/>
                    <a:pt x="394" y="1869"/>
                  </a:cubicBezTo>
                  <a:cubicBezTo>
                    <a:pt x="632" y="2083"/>
                    <a:pt x="942" y="2190"/>
                    <a:pt x="1239" y="2273"/>
                  </a:cubicBezTo>
                  <a:cubicBezTo>
                    <a:pt x="1895" y="2454"/>
                    <a:pt x="2573" y="2516"/>
                    <a:pt x="3255" y="2516"/>
                  </a:cubicBezTo>
                  <a:cubicBezTo>
                    <a:pt x="3698" y="2516"/>
                    <a:pt x="4143" y="2490"/>
                    <a:pt x="4585" y="2452"/>
                  </a:cubicBezTo>
                  <a:cubicBezTo>
                    <a:pt x="5156" y="2392"/>
                    <a:pt x="5728" y="2309"/>
                    <a:pt x="6240" y="2047"/>
                  </a:cubicBezTo>
                  <a:cubicBezTo>
                    <a:pt x="6752" y="1797"/>
                    <a:pt x="7180" y="1321"/>
                    <a:pt x="7252" y="749"/>
                  </a:cubicBezTo>
                  <a:cubicBezTo>
                    <a:pt x="7276" y="523"/>
                    <a:pt x="7252" y="297"/>
                    <a:pt x="7073" y="142"/>
                  </a:cubicBezTo>
                  <a:cubicBezTo>
                    <a:pt x="6954" y="59"/>
                    <a:pt x="6788" y="23"/>
                    <a:pt x="6645" y="11"/>
                  </a:cubicBezTo>
                  <a:cubicBezTo>
                    <a:pt x="6555" y="4"/>
                    <a:pt x="6466" y="0"/>
                    <a:pt x="6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122"/>
            <p:cNvSpPr/>
            <p:nvPr/>
          </p:nvSpPr>
          <p:spPr>
            <a:xfrm>
              <a:off x="10124475" y="15741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11300">
              <a:solidFill>
                <a:srgbClr val="FF6D00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122"/>
            <p:cNvSpPr/>
            <p:nvPr/>
          </p:nvSpPr>
          <p:spPr>
            <a:xfrm>
              <a:off x="9890500" y="1502200"/>
              <a:ext cx="120875" cy="82550"/>
            </a:xfrm>
            <a:custGeom>
              <a:rect b="b" l="l" r="r" t="t"/>
              <a:pathLst>
                <a:path extrusionOk="0" h="3302" w="4835">
                  <a:moveTo>
                    <a:pt x="4036" y="1"/>
                  </a:moveTo>
                  <a:cubicBezTo>
                    <a:pt x="3980" y="1"/>
                    <a:pt x="3924" y="4"/>
                    <a:pt x="3870" y="8"/>
                  </a:cubicBezTo>
                  <a:cubicBezTo>
                    <a:pt x="2930" y="20"/>
                    <a:pt x="1977" y="32"/>
                    <a:pt x="1037" y="127"/>
                  </a:cubicBezTo>
                  <a:cubicBezTo>
                    <a:pt x="775" y="151"/>
                    <a:pt x="203" y="104"/>
                    <a:pt x="96" y="425"/>
                  </a:cubicBezTo>
                  <a:cubicBezTo>
                    <a:pt x="1" y="735"/>
                    <a:pt x="144" y="1223"/>
                    <a:pt x="251" y="1521"/>
                  </a:cubicBezTo>
                  <a:cubicBezTo>
                    <a:pt x="382" y="1925"/>
                    <a:pt x="608" y="2306"/>
                    <a:pt x="930" y="2628"/>
                  </a:cubicBezTo>
                  <a:cubicBezTo>
                    <a:pt x="1371" y="3052"/>
                    <a:pt x="1982" y="3301"/>
                    <a:pt x="2585" y="3301"/>
                  </a:cubicBezTo>
                  <a:cubicBezTo>
                    <a:pt x="2828" y="3301"/>
                    <a:pt x="3070" y="3261"/>
                    <a:pt x="3299" y="3175"/>
                  </a:cubicBezTo>
                  <a:cubicBezTo>
                    <a:pt x="3763" y="2997"/>
                    <a:pt x="4144" y="2652"/>
                    <a:pt x="4406" y="2247"/>
                  </a:cubicBezTo>
                  <a:cubicBezTo>
                    <a:pt x="4656" y="1830"/>
                    <a:pt x="4787" y="1342"/>
                    <a:pt x="4823" y="866"/>
                  </a:cubicBezTo>
                  <a:cubicBezTo>
                    <a:pt x="4835" y="639"/>
                    <a:pt x="4799" y="389"/>
                    <a:pt x="4656" y="211"/>
                  </a:cubicBezTo>
                  <a:cubicBezTo>
                    <a:pt x="4503" y="48"/>
                    <a:pt x="4266" y="1"/>
                    <a:pt x="4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122"/>
            <p:cNvSpPr/>
            <p:nvPr/>
          </p:nvSpPr>
          <p:spPr>
            <a:xfrm>
              <a:off x="9824425" y="1100275"/>
              <a:ext cx="239050" cy="290150"/>
            </a:xfrm>
            <a:custGeom>
              <a:rect b="b" l="l" r="r" t="t"/>
              <a:pathLst>
                <a:path extrusionOk="0" h="11606" w="9562">
                  <a:moveTo>
                    <a:pt x="955" y="1134"/>
                  </a:moveTo>
                  <a:cubicBezTo>
                    <a:pt x="1105" y="1134"/>
                    <a:pt x="1262" y="1183"/>
                    <a:pt x="1358" y="1250"/>
                  </a:cubicBezTo>
                  <a:cubicBezTo>
                    <a:pt x="1763" y="1548"/>
                    <a:pt x="1810" y="2179"/>
                    <a:pt x="1870" y="2631"/>
                  </a:cubicBezTo>
                  <a:cubicBezTo>
                    <a:pt x="1870" y="2655"/>
                    <a:pt x="1882" y="2691"/>
                    <a:pt x="1882" y="2715"/>
                  </a:cubicBezTo>
                  <a:cubicBezTo>
                    <a:pt x="1727" y="2655"/>
                    <a:pt x="1572" y="2548"/>
                    <a:pt x="1406" y="2453"/>
                  </a:cubicBezTo>
                  <a:cubicBezTo>
                    <a:pt x="1191" y="2310"/>
                    <a:pt x="989" y="2167"/>
                    <a:pt x="822" y="1988"/>
                  </a:cubicBezTo>
                  <a:cubicBezTo>
                    <a:pt x="679" y="1834"/>
                    <a:pt x="501" y="1584"/>
                    <a:pt x="572" y="1357"/>
                  </a:cubicBezTo>
                  <a:cubicBezTo>
                    <a:pt x="629" y="1194"/>
                    <a:pt x="788" y="1134"/>
                    <a:pt x="955" y="1134"/>
                  </a:cubicBezTo>
                  <a:close/>
                  <a:moveTo>
                    <a:pt x="8276" y="512"/>
                  </a:moveTo>
                  <a:cubicBezTo>
                    <a:pt x="8680" y="512"/>
                    <a:pt x="8918" y="857"/>
                    <a:pt x="8966" y="1226"/>
                  </a:cubicBezTo>
                  <a:cubicBezTo>
                    <a:pt x="9038" y="1679"/>
                    <a:pt x="8776" y="2072"/>
                    <a:pt x="8442" y="2358"/>
                  </a:cubicBezTo>
                  <a:cubicBezTo>
                    <a:pt x="8073" y="2691"/>
                    <a:pt x="7609" y="2905"/>
                    <a:pt x="7144" y="3084"/>
                  </a:cubicBezTo>
                  <a:cubicBezTo>
                    <a:pt x="7121" y="3108"/>
                    <a:pt x="7073" y="3120"/>
                    <a:pt x="7025" y="3131"/>
                  </a:cubicBezTo>
                  <a:cubicBezTo>
                    <a:pt x="7085" y="2548"/>
                    <a:pt x="7121" y="1941"/>
                    <a:pt x="7299" y="1393"/>
                  </a:cubicBezTo>
                  <a:cubicBezTo>
                    <a:pt x="7430" y="976"/>
                    <a:pt x="7787" y="512"/>
                    <a:pt x="8276" y="512"/>
                  </a:cubicBezTo>
                  <a:close/>
                  <a:moveTo>
                    <a:pt x="8291" y="1"/>
                  </a:moveTo>
                  <a:cubicBezTo>
                    <a:pt x="8149" y="1"/>
                    <a:pt x="8004" y="28"/>
                    <a:pt x="7859" y="83"/>
                  </a:cubicBezTo>
                  <a:cubicBezTo>
                    <a:pt x="7287" y="298"/>
                    <a:pt x="6930" y="822"/>
                    <a:pt x="6775" y="1405"/>
                  </a:cubicBezTo>
                  <a:cubicBezTo>
                    <a:pt x="6609" y="2012"/>
                    <a:pt x="6573" y="2655"/>
                    <a:pt x="6525" y="3298"/>
                  </a:cubicBezTo>
                  <a:cubicBezTo>
                    <a:pt x="6251" y="3370"/>
                    <a:pt x="5978" y="3417"/>
                    <a:pt x="5692" y="3465"/>
                  </a:cubicBezTo>
                  <a:cubicBezTo>
                    <a:pt x="5444" y="3491"/>
                    <a:pt x="5195" y="3505"/>
                    <a:pt x="4948" y="3505"/>
                  </a:cubicBezTo>
                  <a:cubicBezTo>
                    <a:pt x="4198" y="3505"/>
                    <a:pt x="3455" y="3382"/>
                    <a:pt x="2739" y="3131"/>
                  </a:cubicBezTo>
                  <a:cubicBezTo>
                    <a:pt x="2644" y="3084"/>
                    <a:pt x="2525" y="3060"/>
                    <a:pt x="2418" y="3012"/>
                  </a:cubicBezTo>
                  <a:cubicBezTo>
                    <a:pt x="2406" y="2893"/>
                    <a:pt x="2382" y="2774"/>
                    <a:pt x="2358" y="2643"/>
                  </a:cubicBezTo>
                  <a:cubicBezTo>
                    <a:pt x="2263" y="2060"/>
                    <a:pt x="2191" y="1417"/>
                    <a:pt x="1763" y="988"/>
                  </a:cubicBezTo>
                  <a:cubicBezTo>
                    <a:pt x="1549" y="767"/>
                    <a:pt x="1242" y="648"/>
                    <a:pt x="939" y="648"/>
                  </a:cubicBezTo>
                  <a:cubicBezTo>
                    <a:pt x="770" y="648"/>
                    <a:pt x="603" y="685"/>
                    <a:pt x="453" y="762"/>
                  </a:cubicBezTo>
                  <a:cubicBezTo>
                    <a:pt x="227" y="881"/>
                    <a:pt x="84" y="1107"/>
                    <a:pt x="48" y="1357"/>
                  </a:cubicBezTo>
                  <a:cubicBezTo>
                    <a:pt x="1" y="1667"/>
                    <a:pt x="144" y="1965"/>
                    <a:pt x="334" y="2227"/>
                  </a:cubicBezTo>
                  <a:cubicBezTo>
                    <a:pt x="679" y="2667"/>
                    <a:pt x="1227" y="2977"/>
                    <a:pt x="1715" y="3239"/>
                  </a:cubicBezTo>
                  <a:cubicBezTo>
                    <a:pt x="1787" y="3274"/>
                    <a:pt x="1882" y="3310"/>
                    <a:pt x="1965" y="3358"/>
                  </a:cubicBezTo>
                  <a:cubicBezTo>
                    <a:pt x="2322" y="5727"/>
                    <a:pt x="2680" y="8073"/>
                    <a:pt x="3025" y="10442"/>
                  </a:cubicBezTo>
                  <a:cubicBezTo>
                    <a:pt x="3073" y="10763"/>
                    <a:pt x="3132" y="11097"/>
                    <a:pt x="3180" y="11418"/>
                  </a:cubicBezTo>
                  <a:cubicBezTo>
                    <a:pt x="3190" y="11529"/>
                    <a:pt x="3318" y="11605"/>
                    <a:pt x="3429" y="11605"/>
                  </a:cubicBezTo>
                  <a:cubicBezTo>
                    <a:pt x="3450" y="11605"/>
                    <a:pt x="3470" y="11602"/>
                    <a:pt x="3489" y="11597"/>
                  </a:cubicBezTo>
                  <a:cubicBezTo>
                    <a:pt x="3632" y="11549"/>
                    <a:pt x="3680" y="11418"/>
                    <a:pt x="3668" y="11287"/>
                  </a:cubicBezTo>
                  <a:cubicBezTo>
                    <a:pt x="3275" y="8715"/>
                    <a:pt x="2894" y="6156"/>
                    <a:pt x="2501" y="3572"/>
                  </a:cubicBezTo>
                  <a:lnTo>
                    <a:pt x="2501" y="3572"/>
                  </a:lnTo>
                  <a:cubicBezTo>
                    <a:pt x="3272" y="3858"/>
                    <a:pt x="4107" y="4004"/>
                    <a:pt x="4937" y="4004"/>
                  </a:cubicBezTo>
                  <a:cubicBezTo>
                    <a:pt x="5454" y="4004"/>
                    <a:pt x="5968" y="3948"/>
                    <a:pt x="6466" y="3834"/>
                  </a:cubicBezTo>
                  <a:lnTo>
                    <a:pt x="6466" y="3834"/>
                  </a:lnTo>
                  <a:cubicBezTo>
                    <a:pt x="6418" y="4405"/>
                    <a:pt x="6371" y="5001"/>
                    <a:pt x="6347" y="5584"/>
                  </a:cubicBezTo>
                  <a:cubicBezTo>
                    <a:pt x="6263" y="7025"/>
                    <a:pt x="6263" y="8489"/>
                    <a:pt x="6323" y="9930"/>
                  </a:cubicBezTo>
                  <a:cubicBezTo>
                    <a:pt x="6347" y="10275"/>
                    <a:pt x="6359" y="10632"/>
                    <a:pt x="6382" y="10978"/>
                  </a:cubicBezTo>
                  <a:cubicBezTo>
                    <a:pt x="6394" y="11134"/>
                    <a:pt x="6528" y="11214"/>
                    <a:pt x="6655" y="11214"/>
                  </a:cubicBezTo>
                  <a:cubicBezTo>
                    <a:pt x="6781" y="11214"/>
                    <a:pt x="6900" y="11137"/>
                    <a:pt x="6894" y="10978"/>
                  </a:cubicBezTo>
                  <a:cubicBezTo>
                    <a:pt x="6728" y="8549"/>
                    <a:pt x="6775" y="6108"/>
                    <a:pt x="6978" y="3679"/>
                  </a:cubicBezTo>
                  <a:cubicBezTo>
                    <a:pt x="7406" y="3548"/>
                    <a:pt x="7811" y="3370"/>
                    <a:pt x="8204" y="3143"/>
                  </a:cubicBezTo>
                  <a:cubicBezTo>
                    <a:pt x="8692" y="2846"/>
                    <a:pt x="9157" y="2465"/>
                    <a:pt x="9383" y="1905"/>
                  </a:cubicBezTo>
                  <a:cubicBezTo>
                    <a:pt x="9561" y="1465"/>
                    <a:pt x="9514" y="905"/>
                    <a:pt x="9228" y="512"/>
                  </a:cubicBezTo>
                  <a:cubicBezTo>
                    <a:pt x="9004" y="185"/>
                    <a:pt x="8662" y="1"/>
                    <a:pt x="8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122"/>
            <p:cNvSpPr/>
            <p:nvPr/>
          </p:nvSpPr>
          <p:spPr>
            <a:xfrm>
              <a:off x="10132500" y="951750"/>
              <a:ext cx="125050" cy="80425"/>
            </a:xfrm>
            <a:custGeom>
              <a:rect b="b" l="l" r="r" t="t"/>
              <a:pathLst>
                <a:path extrusionOk="0" h="3217" w="5002">
                  <a:moveTo>
                    <a:pt x="4382" y="497"/>
                  </a:moveTo>
                  <a:cubicBezTo>
                    <a:pt x="4388" y="497"/>
                    <a:pt x="4388" y="500"/>
                    <a:pt x="4394" y="512"/>
                  </a:cubicBezTo>
                  <a:cubicBezTo>
                    <a:pt x="4406" y="536"/>
                    <a:pt x="4370" y="631"/>
                    <a:pt x="4346" y="667"/>
                  </a:cubicBezTo>
                  <a:cubicBezTo>
                    <a:pt x="4215" y="917"/>
                    <a:pt x="3977" y="1155"/>
                    <a:pt x="3775" y="1345"/>
                  </a:cubicBezTo>
                  <a:cubicBezTo>
                    <a:pt x="3323" y="1786"/>
                    <a:pt x="2799" y="2143"/>
                    <a:pt x="2227" y="2381"/>
                  </a:cubicBezTo>
                  <a:cubicBezTo>
                    <a:pt x="1906" y="2512"/>
                    <a:pt x="1572" y="2643"/>
                    <a:pt x="1227" y="2691"/>
                  </a:cubicBezTo>
                  <a:cubicBezTo>
                    <a:pt x="1191" y="2691"/>
                    <a:pt x="1156" y="2703"/>
                    <a:pt x="1120" y="2703"/>
                  </a:cubicBezTo>
                  <a:cubicBezTo>
                    <a:pt x="1787" y="1726"/>
                    <a:pt x="2799" y="964"/>
                    <a:pt x="3930" y="607"/>
                  </a:cubicBezTo>
                  <a:cubicBezTo>
                    <a:pt x="4073" y="559"/>
                    <a:pt x="4204" y="512"/>
                    <a:pt x="4335" y="500"/>
                  </a:cubicBezTo>
                  <a:cubicBezTo>
                    <a:pt x="4364" y="500"/>
                    <a:pt x="4376" y="497"/>
                    <a:pt x="4382" y="497"/>
                  </a:cubicBezTo>
                  <a:close/>
                  <a:moveTo>
                    <a:pt x="4329" y="1"/>
                  </a:moveTo>
                  <a:cubicBezTo>
                    <a:pt x="4053" y="1"/>
                    <a:pt x="3743" y="129"/>
                    <a:pt x="3513" y="214"/>
                  </a:cubicBezTo>
                  <a:cubicBezTo>
                    <a:pt x="3156" y="357"/>
                    <a:pt x="2822" y="512"/>
                    <a:pt x="2501" y="714"/>
                  </a:cubicBezTo>
                  <a:cubicBezTo>
                    <a:pt x="1763" y="1155"/>
                    <a:pt x="1132" y="1786"/>
                    <a:pt x="644" y="2500"/>
                  </a:cubicBezTo>
                  <a:cubicBezTo>
                    <a:pt x="632" y="2524"/>
                    <a:pt x="620" y="2536"/>
                    <a:pt x="620" y="2572"/>
                  </a:cubicBezTo>
                  <a:cubicBezTo>
                    <a:pt x="560" y="2512"/>
                    <a:pt x="525" y="2441"/>
                    <a:pt x="525" y="2334"/>
                  </a:cubicBezTo>
                  <a:cubicBezTo>
                    <a:pt x="531" y="2167"/>
                    <a:pt x="408" y="2083"/>
                    <a:pt x="283" y="2083"/>
                  </a:cubicBezTo>
                  <a:cubicBezTo>
                    <a:pt x="158" y="2083"/>
                    <a:pt x="30" y="2167"/>
                    <a:pt x="24" y="2334"/>
                  </a:cubicBezTo>
                  <a:cubicBezTo>
                    <a:pt x="1" y="2738"/>
                    <a:pt x="298" y="3060"/>
                    <a:pt x="679" y="3167"/>
                  </a:cubicBezTo>
                  <a:cubicBezTo>
                    <a:pt x="794" y="3202"/>
                    <a:pt x="915" y="3216"/>
                    <a:pt x="1036" y="3216"/>
                  </a:cubicBezTo>
                  <a:cubicBezTo>
                    <a:pt x="1330" y="3216"/>
                    <a:pt x="1633" y="3132"/>
                    <a:pt x="1894" y="3048"/>
                  </a:cubicBezTo>
                  <a:cubicBezTo>
                    <a:pt x="2620" y="2810"/>
                    <a:pt x="3311" y="2417"/>
                    <a:pt x="3894" y="1917"/>
                  </a:cubicBezTo>
                  <a:cubicBezTo>
                    <a:pt x="4192" y="1667"/>
                    <a:pt x="4466" y="1369"/>
                    <a:pt x="4692" y="1036"/>
                  </a:cubicBezTo>
                  <a:cubicBezTo>
                    <a:pt x="4906" y="738"/>
                    <a:pt x="5001" y="262"/>
                    <a:pt x="4632" y="71"/>
                  </a:cubicBezTo>
                  <a:cubicBezTo>
                    <a:pt x="4541" y="21"/>
                    <a:pt x="4438" y="1"/>
                    <a:pt x="4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122"/>
            <p:cNvSpPr/>
            <p:nvPr/>
          </p:nvSpPr>
          <p:spPr>
            <a:xfrm>
              <a:off x="9871750" y="790825"/>
              <a:ext cx="79050" cy="122475"/>
            </a:xfrm>
            <a:custGeom>
              <a:rect b="b" l="l" r="r" t="t"/>
              <a:pathLst>
                <a:path extrusionOk="0" h="4899" w="3162">
                  <a:moveTo>
                    <a:pt x="1831" y="516"/>
                  </a:moveTo>
                  <a:cubicBezTo>
                    <a:pt x="1845" y="516"/>
                    <a:pt x="1862" y="528"/>
                    <a:pt x="1882" y="555"/>
                  </a:cubicBezTo>
                  <a:cubicBezTo>
                    <a:pt x="1953" y="650"/>
                    <a:pt x="1977" y="805"/>
                    <a:pt x="2013" y="936"/>
                  </a:cubicBezTo>
                  <a:cubicBezTo>
                    <a:pt x="2061" y="1115"/>
                    <a:pt x="2084" y="1317"/>
                    <a:pt x="2096" y="1496"/>
                  </a:cubicBezTo>
                  <a:cubicBezTo>
                    <a:pt x="2156" y="2055"/>
                    <a:pt x="2144" y="2686"/>
                    <a:pt x="1965" y="3234"/>
                  </a:cubicBezTo>
                  <a:cubicBezTo>
                    <a:pt x="1715" y="2484"/>
                    <a:pt x="1715" y="1603"/>
                    <a:pt x="1739" y="865"/>
                  </a:cubicBezTo>
                  <a:cubicBezTo>
                    <a:pt x="1739" y="815"/>
                    <a:pt x="1756" y="516"/>
                    <a:pt x="1831" y="516"/>
                  </a:cubicBezTo>
                  <a:close/>
                  <a:moveTo>
                    <a:pt x="1806" y="1"/>
                  </a:moveTo>
                  <a:cubicBezTo>
                    <a:pt x="1678" y="1"/>
                    <a:pt x="1549" y="53"/>
                    <a:pt x="1441" y="174"/>
                  </a:cubicBezTo>
                  <a:cubicBezTo>
                    <a:pt x="1191" y="460"/>
                    <a:pt x="1239" y="924"/>
                    <a:pt x="1239" y="1282"/>
                  </a:cubicBezTo>
                  <a:cubicBezTo>
                    <a:pt x="1227" y="1758"/>
                    <a:pt x="1239" y="2234"/>
                    <a:pt x="1322" y="2710"/>
                  </a:cubicBezTo>
                  <a:cubicBezTo>
                    <a:pt x="1382" y="3091"/>
                    <a:pt x="1525" y="3472"/>
                    <a:pt x="1703" y="3829"/>
                  </a:cubicBezTo>
                  <a:cubicBezTo>
                    <a:pt x="1572" y="3996"/>
                    <a:pt x="1430" y="4127"/>
                    <a:pt x="1239" y="4210"/>
                  </a:cubicBezTo>
                  <a:cubicBezTo>
                    <a:pt x="1116" y="4264"/>
                    <a:pt x="986" y="4293"/>
                    <a:pt x="858" y="4293"/>
                  </a:cubicBezTo>
                  <a:cubicBezTo>
                    <a:pt x="701" y="4293"/>
                    <a:pt x="549" y="4249"/>
                    <a:pt x="418" y="4151"/>
                  </a:cubicBezTo>
                  <a:cubicBezTo>
                    <a:pt x="385" y="4129"/>
                    <a:pt x="346" y="4120"/>
                    <a:pt x="306" y="4120"/>
                  </a:cubicBezTo>
                  <a:cubicBezTo>
                    <a:pt x="213" y="4120"/>
                    <a:pt x="114" y="4171"/>
                    <a:pt x="72" y="4246"/>
                  </a:cubicBezTo>
                  <a:cubicBezTo>
                    <a:pt x="1" y="4365"/>
                    <a:pt x="60" y="4508"/>
                    <a:pt x="167" y="4580"/>
                  </a:cubicBezTo>
                  <a:cubicBezTo>
                    <a:pt x="377" y="4734"/>
                    <a:pt x="608" y="4801"/>
                    <a:pt x="839" y="4801"/>
                  </a:cubicBezTo>
                  <a:cubicBezTo>
                    <a:pt x="1266" y="4801"/>
                    <a:pt x="1692" y="4575"/>
                    <a:pt x="1977" y="4258"/>
                  </a:cubicBezTo>
                  <a:cubicBezTo>
                    <a:pt x="2168" y="4496"/>
                    <a:pt x="2394" y="4699"/>
                    <a:pt x="2668" y="4865"/>
                  </a:cubicBezTo>
                  <a:cubicBezTo>
                    <a:pt x="2710" y="4888"/>
                    <a:pt x="2752" y="4898"/>
                    <a:pt x="2791" y="4898"/>
                  </a:cubicBezTo>
                  <a:cubicBezTo>
                    <a:pt x="3016" y="4898"/>
                    <a:pt x="3161" y="4567"/>
                    <a:pt x="2918" y="4425"/>
                  </a:cubicBezTo>
                  <a:cubicBezTo>
                    <a:pt x="2656" y="4258"/>
                    <a:pt x="2430" y="4056"/>
                    <a:pt x="2263" y="3829"/>
                  </a:cubicBezTo>
                  <a:cubicBezTo>
                    <a:pt x="2394" y="3556"/>
                    <a:pt x="2489" y="3270"/>
                    <a:pt x="2537" y="2996"/>
                  </a:cubicBezTo>
                  <a:cubicBezTo>
                    <a:pt x="2620" y="2532"/>
                    <a:pt x="2632" y="2055"/>
                    <a:pt x="2608" y="1579"/>
                  </a:cubicBezTo>
                  <a:cubicBezTo>
                    <a:pt x="2573" y="1174"/>
                    <a:pt x="2537" y="698"/>
                    <a:pt x="2334" y="341"/>
                  </a:cubicBezTo>
                  <a:cubicBezTo>
                    <a:pt x="2223" y="141"/>
                    <a:pt x="2016" y="1"/>
                    <a:pt x="1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122"/>
            <p:cNvSpPr/>
            <p:nvPr/>
          </p:nvSpPr>
          <p:spPr>
            <a:xfrm>
              <a:off x="9611600" y="958500"/>
              <a:ext cx="120125" cy="85125"/>
            </a:xfrm>
            <a:custGeom>
              <a:rect b="b" l="l" r="r" t="t"/>
              <a:pathLst>
                <a:path extrusionOk="0" h="3405" w="4805">
                  <a:moveTo>
                    <a:pt x="830" y="512"/>
                  </a:moveTo>
                  <a:cubicBezTo>
                    <a:pt x="1082" y="512"/>
                    <a:pt x="1311" y="729"/>
                    <a:pt x="1477" y="873"/>
                  </a:cubicBezTo>
                  <a:cubicBezTo>
                    <a:pt x="1727" y="1075"/>
                    <a:pt x="1989" y="1302"/>
                    <a:pt x="2203" y="1540"/>
                  </a:cubicBezTo>
                  <a:cubicBezTo>
                    <a:pt x="2501" y="1849"/>
                    <a:pt x="2787" y="2194"/>
                    <a:pt x="3037" y="2552"/>
                  </a:cubicBezTo>
                  <a:cubicBezTo>
                    <a:pt x="2442" y="2445"/>
                    <a:pt x="1846" y="2111"/>
                    <a:pt x="1370" y="1718"/>
                  </a:cubicBezTo>
                  <a:cubicBezTo>
                    <a:pt x="1156" y="1528"/>
                    <a:pt x="894" y="1313"/>
                    <a:pt x="727" y="1063"/>
                  </a:cubicBezTo>
                  <a:cubicBezTo>
                    <a:pt x="632" y="897"/>
                    <a:pt x="465" y="540"/>
                    <a:pt x="775" y="516"/>
                  </a:cubicBezTo>
                  <a:cubicBezTo>
                    <a:pt x="793" y="513"/>
                    <a:pt x="812" y="512"/>
                    <a:pt x="830" y="512"/>
                  </a:cubicBezTo>
                  <a:close/>
                  <a:moveTo>
                    <a:pt x="804" y="0"/>
                  </a:moveTo>
                  <a:cubicBezTo>
                    <a:pt x="711" y="0"/>
                    <a:pt x="617" y="16"/>
                    <a:pt x="525" y="51"/>
                  </a:cubicBezTo>
                  <a:cubicBezTo>
                    <a:pt x="144" y="206"/>
                    <a:pt x="1" y="623"/>
                    <a:pt x="144" y="992"/>
                  </a:cubicBezTo>
                  <a:cubicBezTo>
                    <a:pt x="275" y="1361"/>
                    <a:pt x="560" y="1659"/>
                    <a:pt x="834" y="1909"/>
                  </a:cubicBezTo>
                  <a:cubicBezTo>
                    <a:pt x="1406" y="2433"/>
                    <a:pt x="2144" y="2897"/>
                    <a:pt x="2918" y="3028"/>
                  </a:cubicBezTo>
                  <a:cubicBezTo>
                    <a:pt x="3034" y="3055"/>
                    <a:pt x="3143" y="3068"/>
                    <a:pt x="3261" y="3068"/>
                  </a:cubicBezTo>
                  <a:cubicBezTo>
                    <a:pt x="3300" y="3068"/>
                    <a:pt x="3340" y="3067"/>
                    <a:pt x="3382" y="3064"/>
                  </a:cubicBezTo>
                  <a:lnTo>
                    <a:pt x="3513" y="3278"/>
                  </a:lnTo>
                  <a:cubicBezTo>
                    <a:pt x="3561" y="3367"/>
                    <a:pt x="3638" y="3404"/>
                    <a:pt x="3715" y="3404"/>
                  </a:cubicBezTo>
                  <a:cubicBezTo>
                    <a:pt x="3885" y="3404"/>
                    <a:pt x="4060" y="3224"/>
                    <a:pt x="3954" y="3028"/>
                  </a:cubicBezTo>
                  <a:cubicBezTo>
                    <a:pt x="3930" y="3004"/>
                    <a:pt x="3918" y="2980"/>
                    <a:pt x="3906" y="2956"/>
                  </a:cubicBezTo>
                  <a:cubicBezTo>
                    <a:pt x="4025" y="2909"/>
                    <a:pt x="4132" y="2861"/>
                    <a:pt x="4227" y="2790"/>
                  </a:cubicBezTo>
                  <a:cubicBezTo>
                    <a:pt x="4573" y="2552"/>
                    <a:pt x="4799" y="2194"/>
                    <a:pt x="4799" y="1778"/>
                  </a:cubicBezTo>
                  <a:cubicBezTo>
                    <a:pt x="4805" y="1624"/>
                    <a:pt x="4682" y="1547"/>
                    <a:pt x="4557" y="1547"/>
                  </a:cubicBezTo>
                  <a:cubicBezTo>
                    <a:pt x="4429" y="1547"/>
                    <a:pt x="4299" y="1627"/>
                    <a:pt x="4299" y="1790"/>
                  </a:cubicBezTo>
                  <a:cubicBezTo>
                    <a:pt x="4299" y="2194"/>
                    <a:pt x="3989" y="2433"/>
                    <a:pt x="3632" y="2528"/>
                  </a:cubicBezTo>
                  <a:cubicBezTo>
                    <a:pt x="3311" y="2016"/>
                    <a:pt x="2918" y="1540"/>
                    <a:pt x="2501" y="1111"/>
                  </a:cubicBezTo>
                  <a:cubicBezTo>
                    <a:pt x="2215" y="825"/>
                    <a:pt x="1906" y="551"/>
                    <a:pt x="1584" y="301"/>
                  </a:cubicBezTo>
                  <a:cubicBezTo>
                    <a:pt x="1361" y="141"/>
                    <a:pt x="1084" y="0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2" name="Google Shape;1522;p122"/>
          <p:cNvSpPr/>
          <p:nvPr/>
        </p:nvSpPr>
        <p:spPr>
          <a:xfrm rot="9172226">
            <a:off x="194593" y="3503759"/>
            <a:ext cx="2777062" cy="2200695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rgbClr val="D6EAFF">
              <a:alpha val="4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23"/>
          <p:cNvSpPr txBox="1"/>
          <p:nvPr>
            <p:ph idx="2" type="title"/>
          </p:nvPr>
        </p:nvSpPr>
        <p:spPr>
          <a:xfrm>
            <a:off x="1089300" y="1218900"/>
            <a:ext cx="7966500" cy="32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●"/>
            </a:pPr>
            <a:r>
              <a:rPr b="1"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Teach users where data is located </a:t>
            </a:r>
            <a:endParaRPr b="1"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●"/>
            </a:pPr>
            <a:r>
              <a:rPr b="1"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Teach how to navigate Dashboard</a:t>
            </a:r>
            <a:endParaRPr b="1"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●"/>
            </a:pPr>
            <a:r>
              <a:rPr b="1"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Teach users how to access OnDataSuite Training Videos</a:t>
            </a:r>
            <a:endParaRPr b="1"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8" name="Google Shape;1528;p123"/>
          <p:cNvSpPr txBox="1"/>
          <p:nvPr>
            <p:ph idx="2" type="title"/>
          </p:nvPr>
        </p:nvSpPr>
        <p:spPr>
          <a:xfrm>
            <a:off x="891450" y="73425"/>
            <a:ext cx="73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TEACH IT…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9" name="Google Shape;1529;p123"/>
          <p:cNvSpPr txBox="1"/>
          <p:nvPr/>
        </p:nvSpPr>
        <p:spPr>
          <a:xfrm>
            <a:off x="0" y="842400"/>
            <a:ext cx="9144000" cy="49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Lato"/>
                <a:ea typeface="Lato"/>
                <a:cs typeface="Lato"/>
                <a:sym typeface="Lato"/>
              </a:rPr>
              <a:t>How To Do You Teach Users About OnDataSuite?</a:t>
            </a:r>
            <a:endParaRPr b="1" sz="2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24"/>
          <p:cNvSpPr txBox="1"/>
          <p:nvPr/>
        </p:nvSpPr>
        <p:spPr>
          <a:xfrm>
            <a:off x="0" y="933350"/>
            <a:ext cx="2778000" cy="7704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Weekly District </a:t>
            </a:r>
            <a:endParaRPr sz="210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Newsletter</a:t>
            </a:r>
            <a:endParaRPr sz="210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Deca"/>
                <a:ea typeface="Lexend Deca"/>
                <a:cs typeface="Lexend Deca"/>
                <a:sym typeface="Lexend Deca"/>
              </a:rPr>
              <a:t>Add helpful OnDataSuite tutorials for district and campus leaders 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Deca"/>
                <a:ea typeface="Lexend Deca"/>
                <a:cs typeface="Lexend Deca"/>
                <a:sym typeface="Lexend Deca"/>
              </a:rPr>
              <a:t>Include Mini Fall Submission Dashboard to the newsletter weekly for data reviews. 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535" name="Google Shape;153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950" y="363900"/>
            <a:ext cx="6051124" cy="4324249"/>
          </a:xfrm>
          <a:prstGeom prst="rect">
            <a:avLst/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36" name="Google Shape;1536;p124"/>
          <p:cNvSpPr txBox="1"/>
          <p:nvPr/>
        </p:nvSpPr>
        <p:spPr>
          <a:xfrm>
            <a:off x="5510925" y="856025"/>
            <a:ext cx="3371100" cy="222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537" name="Google Shape;1537;p124"/>
          <p:cNvSpPr/>
          <p:nvPr/>
        </p:nvSpPr>
        <p:spPr>
          <a:xfrm>
            <a:off x="4680300" y="1806125"/>
            <a:ext cx="618900" cy="309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8" name="Google Shape;1538;p124"/>
          <p:cNvSpPr/>
          <p:nvPr/>
        </p:nvSpPr>
        <p:spPr>
          <a:xfrm>
            <a:off x="8414100" y="3634925"/>
            <a:ext cx="618900" cy="309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9" name="Google Shape;1539;p124"/>
          <p:cNvSpPr/>
          <p:nvPr/>
        </p:nvSpPr>
        <p:spPr>
          <a:xfrm>
            <a:off x="5289900" y="2415725"/>
            <a:ext cx="618900" cy="309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125"/>
          <p:cNvSpPr txBox="1"/>
          <p:nvPr/>
        </p:nvSpPr>
        <p:spPr>
          <a:xfrm>
            <a:off x="0" y="933350"/>
            <a:ext cx="2887500" cy="11766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Provide Learning Opportunities On Your</a:t>
            </a:r>
            <a:endParaRPr sz="16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PEIMS Page</a:t>
            </a:r>
            <a:endParaRPr sz="16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545" name="Google Shape;1545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030" y="-28600"/>
            <a:ext cx="6212598" cy="517210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6" name="Google Shape;1546;p125"/>
          <p:cNvSpPr/>
          <p:nvPr/>
        </p:nvSpPr>
        <p:spPr>
          <a:xfrm>
            <a:off x="7805500" y="1368675"/>
            <a:ext cx="1338300" cy="5349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7" name="Google Shape;1547;p125"/>
          <p:cNvSpPr/>
          <p:nvPr/>
        </p:nvSpPr>
        <p:spPr>
          <a:xfrm>
            <a:off x="7805500" y="3349875"/>
            <a:ext cx="1338300" cy="5349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26"/>
          <p:cNvSpPr txBox="1"/>
          <p:nvPr>
            <p:ph type="title"/>
          </p:nvPr>
        </p:nvSpPr>
        <p:spPr>
          <a:xfrm>
            <a:off x="1794850" y="763288"/>
            <a:ext cx="5644500" cy="11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300">
                <a:latin typeface="Comfortaa"/>
                <a:ea typeface="Comfortaa"/>
                <a:cs typeface="Comfortaa"/>
                <a:sym typeface="Comfortaa"/>
              </a:rPr>
              <a:t>Thank You For Joining Us </a:t>
            </a:r>
            <a:endParaRPr b="1" sz="73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78"/>
          <p:cNvSpPr txBox="1"/>
          <p:nvPr>
            <p:ph idx="4294967295" type="title"/>
          </p:nvPr>
        </p:nvSpPr>
        <p:spPr>
          <a:xfrm>
            <a:off x="0" y="52125"/>
            <a:ext cx="888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DATA VERIFIER LIST </a:t>
            </a:r>
            <a:endParaRPr b="1" sz="25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65" name="Google Shape;106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900" y="599050"/>
            <a:ext cx="6918201" cy="4468249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066" name="Google Shape;1066;p78"/>
          <p:cNvGrpSpPr/>
          <p:nvPr/>
        </p:nvGrpSpPr>
        <p:grpSpPr>
          <a:xfrm flipH="1" rot="625881">
            <a:off x="171333" y="2278272"/>
            <a:ext cx="2045384" cy="2916099"/>
            <a:chOff x="8938000" y="476950"/>
            <a:chExt cx="562900" cy="802525"/>
          </a:xfrm>
        </p:grpSpPr>
        <p:sp>
          <p:nvSpPr>
            <p:cNvPr id="1067" name="Google Shape;1067;p78"/>
            <p:cNvSpPr/>
            <p:nvPr/>
          </p:nvSpPr>
          <p:spPr>
            <a:xfrm>
              <a:off x="8974325" y="511150"/>
              <a:ext cx="420900" cy="323675"/>
            </a:xfrm>
            <a:custGeom>
              <a:rect b="b" l="l" r="r" t="t"/>
              <a:pathLst>
                <a:path extrusionOk="0" h="12947" w="16836">
                  <a:moveTo>
                    <a:pt x="8559" y="0"/>
                  </a:moveTo>
                  <a:cubicBezTo>
                    <a:pt x="7363" y="0"/>
                    <a:pt x="6178" y="252"/>
                    <a:pt x="5156" y="753"/>
                  </a:cubicBezTo>
                  <a:cubicBezTo>
                    <a:pt x="1858" y="2396"/>
                    <a:pt x="0" y="6122"/>
                    <a:pt x="1405" y="9671"/>
                  </a:cubicBezTo>
                  <a:cubicBezTo>
                    <a:pt x="2340" y="12035"/>
                    <a:pt x="4120" y="12946"/>
                    <a:pt x="6120" y="12946"/>
                  </a:cubicBezTo>
                  <a:cubicBezTo>
                    <a:pt x="7434" y="12946"/>
                    <a:pt x="8842" y="12553"/>
                    <a:pt x="10168" y="11921"/>
                  </a:cubicBezTo>
                  <a:cubicBezTo>
                    <a:pt x="13204" y="10480"/>
                    <a:pt x="16836" y="6456"/>
                    <a:pt x="14574" y="2944"/>
                  </a:cubicBezTo>
                  <a:cubicBezTo>
                    <a:pt x="13310" y="977"/>
                    <a:pt x="10914" y="0"/>
                    <a:pt x="8559" y="0"/>
                  </a:cubicBezTo>
                  <a:close/>
                </a:path>
              </a:pathLst>
            </a:custGeom>
            <a:solidFill>
              <a:srgbClr val="B4D6FF">
                <a:alpha val="379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78"/>
            <p:cNvSpPr/>
            <p:nvPr/>
          </p:nvSpPr>
          <p:spPr>
            <a:xfrm>
              <a:off x="8938000" y="476950"/>
              <a:ext cx="509925" cy="397400"/>
            </a:xfrm>
            <a:custGeom>
              <a:rect b="b" l="l" r="r" t="t"/>
              <a:pathLst>
                <a:path extrusionOk="0" h="15896" w="20397">
                  <a:moveTo>
                    <a:pt x="9971" y="1751"/>
                  </a:moveTo>
                  <a:cubicBezTo>
                    <a:pt x="12191" y="1751"/>
                    <a:pt x="14449" y="2674"/>
                    <a:pt x="15634" y="4514"/>
                  </a:cubicBezTo>
                  <a:cubicBezTo>
                    <a:pt x="17765" y="7824"/>
                    <a:pt x="14360" y="11598"/>
                    <a:pt x="11502" y="12955"/>
                  </a:cubicBezTo>
                  <a:cubicBezTo>
                    <a:pt x="10256" y="13545"/>
                    <a:pt x="8932" y="13913"/>
                    <a:pt x="7695" y="13913"/>
                  </a:cubicBezTo>
                  <a:cubicBezTo>
                    <a:pt x="5813" y="13913"/>
                    <a:pt x="4135" y="13061"/>
                    <a:pt x="3251" y="10848"/>
                  </a:cubicBezTo>
                  <a:cubicBezTo>
                    <a:pt x="1930" y="7514"/>
                    <a:pt x="3668" y="4002"/>
                    <a:pt x="6764" y="2466"/>
                  </a:cubicBezTo>
                  <a:cubicBezTo>
                    <a:pt x="7726" y="1989"/>
                    <a:pt x="8844" y="1751"/>
                    <a:pt x="9971" y="1751"/>
                  </a:cubicBezTo>
                  <a:close/>
                  <a:moveTo>
                    <a:pt x="9980" y="0"/>
                  </a:moveTo>
                  <a:cubicBezTo>
                    <a:pt x="8594" y="0"/>
                    <a:pt x="7210" y="271"/>
                    <a:pt x="5966" y="811"/>
                  </a:cubicBezTo>
                  <a:cubicBezTo>
                    <a:pt x="1608" y="2704"/>
                    <a:pt x="1" y="7395"/>
                    <a:pt x="1727" y="11693"/>
                  </a:cubicBezTo>
                  <a:cubicBezTo>
                    <a:pt x="2945" y="14752"/>
                    <a:pt x="4987" y="15895"/>
                    <a:pt x="7358" y="15895"/>
                  </a:cubicBezTo>
                  <a:cubicBezTo>
                    <a:pt x="8882" y="15895"/>
                    <a:pt x="10541" y="15423"/>
                    <a:pt x="12205" y="14682"/>
                  </a:cubicBezTo>
                  <a:cubicBezTo>
                    <a:pt x="15991" y="13003"/>
                    <a:pt x="20396" y="7967"/>
                    <a:pt x="17527" y="3680"/>
                  </a:cubicBezTo>
                  <a:cubicBezTo>
                    <a:pt x="15890" y="1226"/>
                    <a:pt x="12931" y="0"/>
                    <a:pt x="9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78"/>
            <p:cNvSpPr/>
            <p:nvPr/>
          </p:nvSpPr>
          <p:spPr>
            <a:xfrm>
              <a:off x="9204700" y="786825"/>
              <a:ext cx="165225" cy="264050"/>
            </a:xfrm>
            <a:custGeom>
              <a:rect b="b" l="l" r="r" t="t"/>
              <a:pathLst>
                <a:path extrusionOk="0" h="10562" w="6609">
                  <a:moveTo>
                    <a:pt x="3120" y="1"/>
                  </a:moveTo>
                  <a:cubicBezTo>
                    <a:pt x="1858" y="858"/>
                    <a:pt x="1215" y="1299"/>
                    <a:pt x="1" y="2108"/>
                  </a:cubicBezTo>
                  <a:cubicBezTo>
                    <a:pt x="1132" y="4906"/>
                    <a:pt x="2227" y="7740"/>
                    <a:pt x="3323" y="10562"/>
                  </a:cubicBezTo>
                  <a:cubicBezTo>
                    <a:pt x="4609" y="9728"/>
                    <a:pt x="5299" y="9276"/>
                    <a:pt x="6609" y="8311"/>
                  </a:cubicBezTo>
                  <a:cubicBezTo>
                    <a:pt x="5502" y="5502"/>
                    <a:pt x="4347" y="2739"/>
                    <a:pt x="3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78"/>
            <p:cNvSpPr/>
            <p:nvPr/>
          </p:nvSpPr>
          <p:spPr>
            <a:xfrm>
              <a:off x="9219900" y="878225"/>
              <a:ext cx="281000" cy="401250"/>
            </a:xfrm>
            <a:custGeom>
              <a:rect b="b" l="l" r="r" t="t"/>
              <a:pathLst>
                <a:path extrusionOk="0" h="16050" w="11240">
                  <a:moveTo>
                    <a:pt x="5477" y="0"/>
                  </a:moveTo>
                  <a:cubicBezTo>
                    <a:pt x="3679" y="1155"/>
                    <a:pt x="1846" y="2250"/>
                    <a:pt x="0" y="3322"/>
                  </a:cubicBezTo>
                  <a:cubicBezTo>
                    <a:pt x="417" y="4286"/>
                    <a:pt x="607" y="4786"/>
                    <a:pt x="1012" y="5739"/>
                  </a:cubicBezTo>
                  <a:cubicBezTo>
                    <a:pt x="1959" y="7890"/>
                    <a:pt x="5546" y="16049"/>
                    <a:pt x="8003" y="16049"/>
                  </a:cubicBezTo>
                  <a:cubicBezTo>
                    <a:pt x="8171" y="16049"/>
                    <a:pt x="8333" y="16011"/>
                    <a:pt x="8489" y="15931"/>
                  </a:cubicBezTo>
                  <a:cubicBezTo>
                    <a:pt x="11240" y="14502"/>
                    <a:pt x="7739" y="5179"/>
                    <a:pt x="6560" y="2369"/>
                  </a:cubicBezTo>
                  <a:cubicBezTo>
                    <a:pt x="6132" y="1417"/>
                    <a:pt x="5918" y="941"/>
                    <a:pt x="5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78"/>
            <p:cNvSpPr/>
            <p:nvPr/>
          </p:nvSpPr>
          <p:spPr>
            <a:xfrm>
              <a:off x="9048450" y="519675"/>
              <a:ext cx="244700" cy="308100"/>
            </a:xfrm>
            <a:custGeom>
              <a:rect b="b" l="l" r="r" t="t"/>
              <a:pathLst>
                <a:path extrusionOk="0" h="12324" w="9788">
                  <a:moveTo>
                    <a:pt x="4274" y="126"/>
                  </a:moveTo>
                  <a:cubicBezTo>
                    <a:pt x="3870" y="209"/>
                    <a:pt x="3465" y="305"/>
                    <a:pt x="3048" y="459"/>
                  </a:cubicBezTo>
                  <a:cubicBezTo>
                    <a:pt x="2429" y="4138"/>
                    <a:pt x="1369" y="7556"/>
                    <a:pt x="0" y="11044"/>
                  </a:cubicBezTo>
                  <a:cubicBezTo>
                    <a:pt x="238" y="11294"/>
                    <a:pt x="488" y="11520"/>
                    <a:pt x="774" y="11699"/>
                  </a:cubicBezTo>
                  <a:cubicBezTo>
                    <a:pt x="1857" y="9151"/>
                    <a:pt x="2858" y="6591"/>
                    <a:pt x="3536" y="3900"/>
                  </a:cubicBezTo>
                  <a:cubicBezTo>
                    <a:pt x="3870" y="2591"/>
                    <a:pt x="4108" y="1317"/>
                    <a:pt x="4274" y="126"/>
                  </a:cubicBezTo>
                  <a:close/>
                  <a:moveTo>
                    <a:pt x="8775" y="698"/>
                  </a:moveTo>
                  <a:cubicBezTo>
                    <a:pt x="8454" y="4638"/>
                    <a:pt x="7096" y="8306"/>
                    <a:pt x="5501" y="11889"/>
                  </a:cubicBezTo>
                  <a:cubicBezTo>
                    <a:pt x="5929" y="11758"/>
                    <a:pt x="6382" y="11580"/>
                    <a:pt x="6846" y="11366"/>
                  </a:cubicBezTo>
                  <a:cubicBezTo>
                    <a:pt x="8215" y="8139"/>
                    <a:pt x="9477" y="4805"/>
                    <a:pt x="9787" y="1293"/>
                  </a:cubicBezTo>
                  <a:cubicBezTo>
                    <a:pt x="9477" y="1067"/>
                    <a:pt x="9132" y="864"/>
                    <a:pt x="8775" y="698"/>
                  </a:cubicBezTo>
                  <a:close/>
                  <a:moveTo>
                    <a:pt x="5660" y="0"/>
                  </a:moveTo>
                  <a:cubicBezTo>
                    <a:pt x="5353" y="0"/>
                    <a:pt x="5041" y="18"/>
                    <a:pt x="4727" y="55"/>
                  </a:cubicBezTo>
                  <a:cubicBezTo>
                    <a:pt x="4394" y="2483"/>
                    <a:pt x="3941" y="4805"/>
                    <a:pt x="3381" y="7186"/>
                  </a:cubicBezTo>
                  <a:lnTo>
                    <a:pt x="3381" y="7198"/>
                  </a:lnTo>
                  <a:cubicBezTo>
                    <a:pt x="3358" y="7294"/>
                    <a:pt x="3334" y="7389"/>
                    <a:pt x="3298" y="7484"/>
                  </a:cubicBezTo>
                  <a:cubicBezTo>
                    <a:pt x="3239" y="7675"/>
                    <a:pt x="3203" y="7865"/>
                    <a:pt x="3143" y="8067"/>
                  </a:cubicBezTo>
                  <a:cubicBezTo>
                    <a:pt x="3012" y="8484"/>
                    <a:pt x="2881" y="8877"/>
                    <a:pt x="2762" y="9294"/>
                  </a:cubicBezTo>
                  <a:cubicBezTo>
                    <a:pt x="2512" y="10115"/>
                    <a:pt x="2250" y="10949"/>
                    <a:pt x="1965" y="11758"/>
                  </a:cubicBezTo>
                  <a:cubicBezTo>
                    <a:pt x="1917" y="11901"/>
                    <a:pt x="1857" y="12032"/>
                    <a:pt x="1810" y="12175"/>
                  </a:cubicBezTo>
                  <a:cubicBezTo>
                    <a:pt x="2179" y="12273"/>
                    <a:pt x="2578" y="12324"/>
                    <a:pt x="3012" y="12324"/>
                  </a:cubicBezTo>
                  <a:cubicBezTo>
                    <a:pt x="3685" y="12324"/>
                    <a:pt x="4440" y="12202"/>
                    <a:pt x="5286" y="11949"/>
                  </a:cubicBezTo>
                  <a:cubicBezTo>
                    <a:pt x="6322" y="8996"/>
                    <a:pt x="7227" y="6067"/>
                    <a:pt x="7823" y="3043"/>
                  </a:cubicBezTo>
                  <a:cubicBezTo>
                    <a:pt x="8001" y="2150"/>
                    <a:pt x="8108" y="1281"/>
                    <a:pt x="8204" y="447"/>
                  </a:cubicBezTo>
                  <a:cubicBezTo>
                    <a:pt x="7422" y="154"/>
                    <a:pt x="6561" y="0"/>
                    <a:pt x="5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78"/>
            <p:cNvSpPr/>
            <p:nvPr/>
          </p:nvSpPr>
          <p:spPr>
            <a:xfrm>
              <a:off x="9209475" y="866175"/>
              <a:ext cx="169975" cy="127475"/>
            </a:xfrm>
            <a:custGeom>
              <a:rect b="b" l="l" r="r" t="t"/>
              <a:pathLst>
                <a:path extrusionOk="0" h="5099" w="6799">
                  <a:moveTo>
                    <a:pt x="5750" y="0"/>
                  </a:moveTo>
                  <a:cubicBezTo>
                    <a:pt x="5683" y="0"/>
                    <a:pt x="5614" y="14"/>
                    <a:pt x="5549" y="42"/>
                  </a:cubicBezTo>
                  <a:cubicBezTo>
                    <a:pt x="3703" y="863"/>
                    <a:pt x="1917" y="2089"/>
                    <a:pt x="250" y="3280"/>
                  </a:cubicBezTo>
                  <a:cubicBezTo>
                    <a:pt x="72" y="3423"/>
                    <a:pt x="0" y="3673"/>
                    <a:pt x="96" y="3875"/>
                  </a:cubicBezTo>
                  <a:cubicBezTo>
                    <a:pt x="227" y="4221"/>
                    <a:pt x="346" y="4494"/>
                    <a:pt x="477" y="4804"/>
                  </a:cubicBezTo>
                  <a:cubicBezTo>
                    <a:pt x="553" y="4990"/>
                    <a:pt x="737" y="5098"/>
                    <a:pt x="931" y="5098"/>
                  </a:cubicBezTo>
                  <a:cubicBezTo>
                    <a:pt x="1010" y="5098"/>
                    <a:pt x="1091" y="5080"/>
                    <a:pt x="1167" y="5042"/>
                  </a:cubicBezTo>
                  <a:cubicBezTo>
                    <a:pt x="2977" y="4078"/>
                    <a:pt x="4882" y="3268"/>
                    <a:pt x="6549" y="2125"/>
                  </a:cubicBezTo>
                  <a:cubicBezTo>
                    <a:pt x="6739" y="1994"/>
                    <a:pt x="6799" y="1756"/>
                    <a:pt x="6727" y="1530"/>
                  </a:cubicBezTo>
                  <a:cubicBezTo>
                    <a:pt x="6549" y="1113"/>
                    <a:pt x="6382" y="708"/>
                    <a:pt x="6204" y="292"/>
                  </a:cubicBezTo>
                  <a:cubicBezTo>
                    <a:pt x="6124" y="107"/>
                    <a:pt x="5941" y="0"/>
                    <a:pt x="5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79"/>
          <p:cNvPicPr preferRelativeResize="0"/>
          <p:nvPr/>
        </p:nvPicPr>
        <p:blipFill rotWithShape="1">
          <a:blip r:embed="rId3">
            <a:alphaModFix/>
          </a:blip>
          <a:srcRect b="0" l="0" r="4388" t="0"/>
          <a:stretch/>
        </p:blipFill>
        <p:spPr>
          <a:xfrm>
            <a:off x="2019675" y="885200"/>
            <a:ext cx="6948398" cy="4258299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8" name="Google Shape;1078;p79"/>
          <p:cNvSpPr/>
          <p:nvPr/>
        </p:nvSpPr>
        <p:spPr>
          <a:xfrm>
            <a:off x="82125" y="477475"/>
            <a:ext cx="1971300" cy="800400"/>
          </a:xfrm>
          <a:prstGeom prst="wedgeRoundRectCallout">
            <a:avLst>
              <a:gd fmla="val 74327" name="adj1"/>
              <a:gd fmla="val 146513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79" name="Google Shape;1079;p79"/>
          <p:cNvSpPr txBox="1"/>
          <p:nvPr/>
        </p:nvSpPr>
        <p:spPr>
          <a:xfrm>
            <a:off x="0" y="528050"/>
            <a:ext cx="2019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exend Deca"/>
                <a:ea typeface="Lexend Deca"/>
                <a:cs typeface="Lexend Deca"/>
                <a:sym typeface="Lexend Deca"/>
              </a:rPr>
              <a:t>List Users By Groups</a:t>
            </a:r>
            <a:endParaRPr b="1" sz="13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exend Deca"/>
                <a:ea typeface="Lexend Deca"/>
                <a:cs typeface="Lexend Deca"/>
                <a:sym typeface="Lexend Deca"/>
              </a:rPr>
              <a:t>Check User Access</a:t>
            </a:r>
            <a:endParaRPr b="1" sz="13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80" name="Google Shape;1080;p79"/>
          <p:cNvSpPr txBox="1"/>
          <p:nvPr>
            <p:ph idx="4294967295" type="title"/>
          </p:nvPr>
        </p:nvSpPr>
        <p:spPr>
          <a:xfrm>
            <a:off x="0" y="0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USER GROUP LIST </a:t>
            </a:r>
            <a:endParaRPr b="1" sz="25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081" name="Google Shape;1081;p79"/>
          <p:cNvGrpSpPr/>
          <p:nvPr/>
        </p:nvGrpSpPr>
        <p:grpSpPr>
          <a:xfrm>
            <a:off x="7907482" y="3129594"/>
            <a:ext cx="1348596" cy="1922689"/>
            <a:chOff x="8938000" y="476950"/>
            <a:chExt cx="562900" cy="802525"/>
          </a:xfrm>
        </p:grpSpPr>
        <p:sp>
          <p:nvSpPr>
            <p:cNvPr id="1082" name="Google Shape;1082;p79"/>
            <p:cNvSpPr/>
            <p:nvPr/>
          </p:nvSpPr>
          <p:spPr>
            <a:xfrm>
              <a:off x="8974325" y="511150"/>
              <a:ext cx="420900" cy="323675"/>
            </a:xfrm>
            <a:custGeom>
              <a:rect b="b" l="l" r="r" t="t"/>
              <a:pathLst>
                <a:path extrusionOk="0" h="12947" w="16836">
                  <a:moveTo>
                    <a:pt x="8559" y="0"/>
                  </a:moveTo>
                  <a:cubicBezTo>
                    <a:pt x="7363" y="0"/>
                    <a:pt x="6178" y="252"/>
                    <a:pt x="5156" y="753"/>
                  </a:cubicBezTo>
                  <a:cubicBezTo>
                    <a:pt x="1858" y="2396"/>
                    <a:pt x="0" y="6122"/>
                    <a:pt x="1405" y="9671"/>
                  </a:cubicBezTo>
                  <a:cubicBezTo>
                    <a:pt x="2340" y="12035"/>
                    <a:pt x="4120" y="12946"/>
                    <a:pt x="6120" y="12946"/>
                  </a:cubicBezTo>
                  <a:cubicBezTo>
                    <a:pt x="7434" y="12946"/>
                    <a:pt x="8842" y="12553"/>
                    <a:pt x="10168" y="11921"/>
                  </a:cubicBezTo>
                  <a:cubicBezTo>
                    <a:pt x="13204" y="10480"/>
                    <a:pt x="16836" y="6456"/>
                    <a:pt x="14574" y="2944"/>
                  </a:cubicBezTo>
                  <a:cubicBezTo>
                    <a:pt x="13310" y="977"/>
                    <a:pt x="10914" y="0"/>
                    <a:pt x="8559" y="0"/>
                  </a:cubicBezTo>
                  <a:close/>
                </a:path>
              </a:pathLst>
            </a:custGeom>
            <a:solidFill>
              <a:srgbClr val="B4D6FF">
                <a:alpha val="379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79"/>
            <p:cNvSpPr/>
            <p:nvPr/>
          </p:nvSpPr>
          <p:spPr>
            <a:xfrm>
              <a:off x="8938000" y="476950"/>
              <a:ext cx="509925" cy="397400"/>
            </a:xfrm>
            <a:custGeom>
              <a:rect b="b" l="l" r="r" t="t"/>
              <a:pathLst>
                <a:path extrusionOk="0" h="15896" w="20397">
                  <a:moveTo>
                    <a:pt x="9971" y="1751"/>
                  </a:moveTo>
                  <a:cubicBezTo>
                    <a:pt x="12191" y="1751"/>
                    <a:pt x="14449" y="2674"/>
                    <a:pt x="15634" y="4514"/>
                  </a:cubicBezTo>
                  <a:cubicBezTo>
                    <a:pt x="17765" y="7824"/>
                    <a:pt x="14360" y="11598"/>
                    <a:pt x="11502" y="12955"/>
                  </a:cubicBezTo>
                  <a:cubicBezTo>
                    <a:pt x="10256" y="13545"/>
                    <a:pt x="8932" y="13913"/>
                    <a:pt x="7695" y="13913"/>
                  </a:cubicBezTo>
                  <a:cubicBezTo>
                    <a:pt x="5813" y="13913"/>
                    <a:pt x="4135" y="13061"/>
                    <a:pt x="3251" y="10848"/>
                  </a:cubicBezTo>
                  <a:cubicBezTo>
                    <a:pt x="1930" y="7514"/>
                    <a:pt x="3668" y="4002"/>
                    <a:pt x="6764" y="2466"/>
                  </a:cubicBezTo>
                  <a:cubicBezTo>
                    <a:pt x="7726" y="1989"/>
                    <a:pt x="8844" y="1751"/>
                    <a:pt x="9971" y="1751"/>
                  </a:cubicBezTo>
                  <a:close/>
                  <a:moveTo>
                    <a:pt x="9980" y="0"/>
                  </a:moveTo>
                  <a:cubicBezTo>
                    <a:pt x="8594" y="0"/>
                    <a:pt x="7210" y="271"/>
                    <a:pt x="5966" y="811"/>
                  </a:cubicBezTo>
                  <a:cubicBezTo>
                    <a:pt x="1608" y="2704"/>
                    <a:pt x="1" y="7395"/>
                    <a:pt x="1727" y="11693"/>
                  </a:cubicBezTo>
                  <a:cubicBezTo>
                    <a:pt x="2945" y="14752"/>
                    <a:pt x="4987" y="15895"/>
                    <a:pt x="7358" y="15895"/>
                  </a:cubicBezTo>
                  <a:cubicBezTo>
                    <a:pt x="8882" y="15895"/>
                    <a:pt x="10541" y="15423"/>
                    <a:pt x="12205" y="14682"/>
                  </a:cubicBezTo>
                  <a:cubicBezTo>
                    <a:pt x="15991" y="13003"/>
                    <a:pt x="20396" y="7967"/>
                    <a:pt x="17527" y="3680"/>
                  </a:cubicBezTo>
                  <a:cubicBezTo>
                    <a:pt x="15890" y="1226"/>
                    <a:pt x="12931" y="0"/>
                    <a:pt x="9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79"/>
            <p:cNvSpPr/>
            <p:nvPr/>
          </p:nvSpPr>
          <p:spPr>
            <a:xfrm>
              <a:off x="9204700" y="786825"/>
              <a:ext cx="165225" cy="264050"/>
            </a:xfrm>
            <a:custGeom>
              <a:rect b="b" l="l" r="r" t="t"/>
              <a:pathLst>
                <a:path extrusionOk="0" h="10562" w="6609">
                  <a:moveTo>
                    <a:pt x="3120" y="1"/>
                  </a:moveTo>
                  <a:cubicBezTo>
                    <a:pt x="1858" y="858"/>
                    <a:pt x="1215" y="1299"/>
                    <a:pt x="1" y="2108"/>
                  </a:cubicBezTo>
                  <a:cubicBezTo>
                    <a:pt x="1132" y="4906"/>
                    <a:pt x="2227" y="7740"/>
                    <a:pt x="3323" y="10562"/>
                  </a:cubicBezTo>
                  <a:cubicBezTo>
                    <a:pt x="4609" y="9728"/>
                    <a:pt x="5299" y="9276"/>
                    <a:pt x="6609" y="8311"/>
                  </a:cubicBezTo>
                  <a:cubicBezTo>
                    <a:pt x="5502" y="5502"/>
                    <a:pt x="4347" y="2739"/>
                    <a:pt x="3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79"/>
            <p:cNvSpPr/>
            <p:nvPr/>
          </p:nvSpPr>
          <p:spPr>
            <a:xfrm>
              <a:off x="9219900" y="878225"/>
              <a:ext cx="281000" cy="401250"/>
            </a:xfrm>
            <a:custGeom>
              <a:rect b="b" l="l" r="r" t="t"/>
              <a:pathLst>
                <a:path extrusionOk="0" h="16050" w="11240">
                  <a:moveTo>
                    <a:pt x="5477" y="0"/>
                  </a:moveTo>
                  <a:cubicBezTo>
                    <a:pt x="3679" y="1155"/>
                    <a:pt x="1846" y="2250"/>
                    <a:pt x="0" y="3322"/>
                  </a:cubicBezTo>
                  <a:cubicBezTo>
                    <a:pt x="417" y="4286"/>
                    <a:pt x="607" y="4786"/>
                    <a:pt x="1012" y="5739"/>
                  </a:cubicBezTo>
                  <a:cubicBezTo>
                    <a:pt x="1959" y="7890"/>
                    <a:pt x="5546" y="16049"/>
                    <a:pt x="8003" y="16049"/>
                  </a:cubicBezTo>
                  <a:cubicBezTo>
                    <a:pt x="8171" y="16049"/>
                    <a:pt x="8333" y="16011"/>
                    <a:pt x="8489" y="15931"/>
                  </a:cubicBezTo>
                  <a:cubicBezTo>
                    <a:pt x="11240" y="14502"/>
                    <a:pt x="7739" y="5179"/>
                    <a:pt x="6560" y="2369"/>
                  </a:cubicBezTo>
                  <a:cubicBezTo>
                    <a:pt x="6132" y="1417"/>
                    <a:pt x="5918" y="941"/>
                    <a:pt x="5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79"/>
            <p:cNvSpPr/>
            <p:nvPr/>
          </p:nvSpPr>
          <p:spPr>
            <a:xfrm>
              <a:off x="9048450" y="519675"/>
              <a:ext cx="244700" cy="308100"/>
            </a:xfrm>
            <a:custGeom>
              <a:rect b="b" l="l" r="r" t="t"/>
              <a:pathLst>
                <a:path extrusionOk="0" h="12324" w="9788">
                  <a:moveTo>
                    <a:pt x="4274" y="126"/>
                  </a:moveTo>
                  <a:cubicBezTo>
                    <a:pt x="3870" y="209"/>
                    <a:pt x="3465" y="305"/>
                    <a:pt x="3048" y="459"/>
                  </a:cubicBezTo>
                  <a:cubicBezTo>
                    <a:pt x="2429" y="4138"/>
                    <a:pt x="1369" y="7556"/>
                    <a:pt x="0" y="11044"/>
                  </a:cubicBezTo>
                  <a:cubicBezTo>
                    <a:pt x="238" y="11294"/>
                    <a:pt x="488" y="11520"/>
                    <a:pt x="774" y="11699"/>
                  </a:cubicBezTo>
                  <a:cubicBezTo>
                    <a:pt x="1857" y="9151"/>
                    <a:pt x="2858" y="6591"/>
                    <a:pt x="3536" y="3900"/>
                  </a:cubicBezTo>
                  <a:cubicBezTo>
                    <a:pt x="3870" y="2591"/>
                    <a:pt x="4108" y="1317"/>
                    <a:pt x="4274" y="126"/>
                  </a:cubicBezTo>
                  <a:close/>
                  <a:moveTo>
                    <a:pt x="8775" y="698"/>
                  </a:moveTo>
                  <a:cubicBezTo>
                    <a:pt x="8454" y="4638"/>
                    <a:pt x="7096" y="8306"/>
                    <a:pt x="5501" y="11889"/>
                  </a:cubicBezTo>
                  <a:cubicBezTo>
                    <a:pt x="5929" y="11758"/>
                    <a:pt x="6382" y="11580"/>
                    <a:pt x="6846" y="11366"/>
                  </a:cubicBezTo>
                  <a:cubicBezTo>
                    <a:pt x="8215" y="8139"/>
                    <a:pt x="9477" y="4805"/>
                    <a:pt x="9787" y="1293"/>
                  </a:cubicBezTo>
                  <a:cubicBezTo>
                    <a:pt x="9477" y="1067"/>
                    <a:pt x="9132" y="864"/>
                    <a:pt x="8775" y="698"/>
                  </a:cubicBezTo>
                  <a:close/>
                  <a:moveTo>
                    <a:pt x="5660" y="0"/>
                  </a:moveTo>
                  <a:cubicBezTo>
                    <a:pt x="5353" y="0"/>
                    <a:pt x="5041" y="18"/>
                    <a:pt x="4727" y="55"/>
                  </a:cubicBezTo>
                  <a:cubicBezTo>
                    <a:pt x="4394" y="2483"/>
                    <a:pt x="3941" y="4805"/>
                    <a:pt x="3381" y="7186"/>
                  </a:cubicBezTo>
                  <a:lnTo>
                    <a:pt x="3381" y="7198"/>
                  </a:lnTo>
                  <a:cubicBezTo>
                    <a:pt x="3358" y="7294"/>
                    <a:pt x="3334" y="7389"/>
                    <a:pt x="3298" y="7484"/>
                  </a:cubicBezTo>
                  <a:cubicBezTo>
                    <a:pt x="3239" y="7675"/>
                    <a:pt x="3203" y="7865"/>
                    <a:pt x="3143" y="8067"/>
                  </a:cubicBezTo>
                  <a:cubicBezTo>
                    <a:pt x="3012" y="8484"/>
                    <a:pt x="2881" y="8877"/>
                    <a:pt x="2762" y="9294"/>
                  </a:cubicBezTo>
                  <a:cubicBezTo>
                    <a:pt x="2512" y="10115"/>
                    <a:pt x="2250" y="10949"/>
                    <a:pt x="1965" y="11758"/>
                  </a:cubicBezTo>
                  <a:cubicBezTo>
                    <a:pt x="1917" y="11901"/>
                    <a:pt x="1857" y="12032"/>
                    <a:pt x="1810" y="12175"/>
                  </a:cubicBezTo>
                  <a:cubicBezTo>
                    <a:pt x="2179" y="12273"/>
                    <a:pt x="2578" y="12324"/>
                    <a:pt x="3012" y="12324"/>
                  </a:cubicBezTo>
                  <a:cubicBezTo>
                    <a:pt x="3685" y="12324"/>
                    <a:pt x="4440" y="12202"/>
                    <a:pt x="5286" y="11949"/>
                  </a:cubicBezTo>
                  <a:cubicBezTo>
                    <a:pt x="6322" y="8996"/>
                    <a:pt x="7227" y="6067"/>
                    <a:pt x="7823" y="3043"/>
                  </a:cubicBezTo>
                  <a:cubicBezTo>
                    <a:pt x="8001" y="2150"/>
                    <a:pt x="8108" y="1281"/>
                    <a:pt x="8204" y="447"/>
                  </a:cubicBezTo>
                  <a:cubicBezTo>
                    <a:pt x="7422" y="154"/>
                    <a:pt x="6561" y="0"/>
                    <a:pt x="5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79"/>
            <p:cNvSpPr/>
            <p:nvPr/>
          </p:nvSpPr>
          <p:spPr>
            <a:xfrm>
              <a:off x="9209475" y="866175"/>
              <a:ext cx="169975" cy="127475"/>
            </a:xfrm>
            <a:custGeom>
              <a:rect b="b" l="l" r="r" t="t"/>
              <a:pathLst>
                <a:path extrusionOk="0" h="5099" w="6799">
                  <a:moveTo>
                    <a:pt x="5750" y="0"/>
                  </a:moveTo>
                  <a:cubicBezTo>
                    <a:pt x="5683" y="0"/>
                    <a:pt x="5614" y="14"/>
                    <a:pt x="5549" y="42"/>
                  </a:cubicBezTo>
                  <a:cubicBezTo>
                    <a:pt x="3703" y="863"/>
                    <a:pt x="1917" y="2089"/>
                    <a:pt x="250" y="3280"/>
                  </a:cubicBezTo>
                  <a:cubicBezTo>
                    <a:pt x="72" y="3423"/>
                    <a:pt x="0" y="3673"/>
                    <a:pt x="96" y="3875"/>
                  </a:cubicBezTo>
                  <a:cubicBezTo>
                    <a:pt x="227" y="4221"/>
                    <a:pt x="346" y="4494"/>
                    <a:pt x="477" y="4804"/>
                  </a:cubicBezTo>
                  <a:cubicBezTo>
                    <a:pt x="553" y="4990"/>
                    <a:pt x="737" y="5098"/>
                    <a:pt x="931" y="5098"/>
                  </a:cubicBezTo>
                  <a:cubicBezTo>
                    <a:pt x="1010" y="5098"/>
                    <a:pt x="1091" y="5080"/>
                    <a:pt x="1167" y="5042"/>
                  </a:cubicBezTo>
                  <a:cubicBezTo>
                    <a:pt x="2977" y="4078"/>
                    <a:pt x="4882" y="3268"/>
                    <a:pt x="6549" y="2125"/>
                  </a:cubicBezTo>
                  <a:cubicBezTo>
                    <a:pt x="6739" y="1994"/>
                    <a:pt x="6799" y="1756"/>
                    <a:pt x="6727" y="1530"/>
                  </a:cubicBezTo>
                  <a:cubicBezTo>
                    <a:pt x="6549" y="1113"/>
                    <a:pt x="6382" y="708"/>
                    <a:pt x="6204" y="292"/>
                  </a:cubicBezTo>
                  <a:cubicBezTo>
                    <a:pt x="6124" y="107"/>
                    <a:pt x="5941" y="0"/>
                    <a:pt x="5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80"/>
          <p:cNvPicPr preferRelativeResize="0"/>
          <p:nvPr/>
        </p:nvPicPr>
        <p:blipFill rotWithShape="1">
          <a:blip r:embed="rId3">
            <a:alphaModFix/>
          </a:blip>
          <a:srcRect b="0" l="0" r="0" t="11847"/>
          <a:stretch/>
        </p:blipFill>
        <p:spPr>
          <a:xfrm>
            <a:off x="2252850" y="533325"/>
            <a:ext cx="6814949" cy="4533975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3" name="Google Shape;1093;p80"/>
          <p:cNvSpPr txBox="1"/>
          <p:nvPr>
            <p:ph type="title"/>
          </p:nvPr>
        </p:nvSpPr>
        <p:spPr>
          <a:xfrm>
            <a:off x="0" y="46850"/>
            <a:ext cx="888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USER ACCESS LIST</a:t>
            </a:r>
            <a:endParaRPr b="1" sz="25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4" name="Google Shape;1094;p80"/>
          <p:cNvSpPr txBox="1"/>
          <p:nvPr/>
        </p:nvSpPr>
        <p:spPr>
          <a:xfrm>
            <a:off x="0" y="1217025"/>
            <a:ext cx="2419800" cy="3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BATCH UPLOAD</a:t>
            </a:r>
            <a:endParaRPr b="1" sz="18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List Users</a:t>
            </a:r>
            <a:endParaRPr sz="16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Determine User Access </a:t>
            </a:r>
            <a:endParaRPr sz="16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Font typeface="Lato"/>
              <a:buChar char="●"/>
            </a:pPr>
            <a:r>
              <a:rPr lang="en" sz="16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Upload to Update</a:t>
            </a:r>
            <a:r>
              <a:rPr lang="en" sz="17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7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u="sng">
                <a:solidFill>
                  <a:srgbClr val="1155CC"/>
                </a:solidFill>
                <a:highlight>
                  <a:schemeClr val="accent5"/>
                </a:highlight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KB ARTICLE</a:t>
            </a:r>
            <a:endParaRPr sz="3400">
              <a:solidFill>
                <a:srgbClr val="1155CC"/>
              </a:solidFill>
              <a:highlight>
                <a:schemeClr val="accent5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81"/>
          <p:cNvSpPr txBox="1"/>
          <p:nvPr>
            <p:ph type="title"/>
          </p:nvPr>
        </p:nvSpPr>
        <p:spPr>
          <a:xfrm>
            <a:off x="0" y="-29350"/>
            <a:ext cx="888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BUILD USER ACCESS LIST</a:t>
            </a:r>
            <a:endParaRPr sz="25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0" name="Google Shape;1100;p81"/>
          <p:cNvSpPr/>
          <p:nvPr/>
        </p:nvSpPr>
        <p:spPr>
          <a:xfrm rot="9171784">
            <a:off x="324985" y="1214156"/>
            <a:ext cx="1077678" cy="854011"/>
          </a:xfrm>
          <a:custGeom>
            <a:rect b="b" l="l" r="r" t="t"/>
            <a:pathLst>
              <a:path extrusionOk="0" h="74020" w="93406">
                <a:moveTo>
                  <a:pt x="60792" y="0"/>
                </a:moveTo>
                <a:cubicBezTo>
                  <a:pt x="58431" y="0"/>
                  <a:pt x="56074" y="274"/>
                  <a:pt x="53769" y="859"/>
                </a:cubicBezTo>
                <a:cubicBezTo>
                  <a:pt x="49352" y="1990"/>
                  <a:pt x="45316" y="4312"/>
                  <a:pt x="41708" y="7050"/>
                </a:cubicBezTo>
                <a:cubicBezTo>
                  <a:pt x="34124" y="12777"/>
                  <a:pt x="27921" y="20457"/>
                  <a:pt x="19289" y="24719"/>
                </a:cubicBezTo>
                <a:cubicBezTo>
                  <a:pt x="18813" y="24957"/>
                  <a:pt x="18336" y="25160"/>
                  <a:pt x="17860" y="25374"/>
                </a:cubicBezTo>
                <a:cubicBezTo>
                  <a:pt x="16848" y="25803"/>
                  <a:pt x="15753" y="25993"/>
                  <a:pt x="14645" y="26017"/>
                </a:cubicBezTo>
                <a:cubicBezTo>
                  <a:pt x="14479" y="26017"/>
                  <a:pt x="14336" y="26017"/>
                  <a:pt x="14169" y="26029"/>
                </a:cubicBezTo>
                <a:cubicBezTo>
                  <a:pt x="9859" y="26196"/>
                  <a:pt x="6085" y="27982"/>
                  <a:pt x="4061" y="31934"/>
                </a:cubicBezTo>
                <a:cubicBezTo>
                  <a:pt x="1" y="39912"/>
                  <a:pt x="3370" y="50008"/>
                  <a:pt x="8466" y="56652"/>
                </a:cubicBezTo>
                <a:cubicBezTo>
                  <a:pt x="14217" y="64141"/>
                  <a:pt x="22968" y="68891"/>
                  <a:pt x="31862" y="71582"/>
                </a:cubicBezTo>
                <a:cubicBezTo>
                  <a:pt x="37116" y="73170"/>
                  <a:pt x="42628" y="74019"/>
                  <a:pt x="48133" y="74019"/>
                </a:cubicBezTo>
                <a:cubicBezTo>
                  <a:pt x="52658" y="74019"/>
                  <a:pt x="57177" y="73446"/>
                  <a:pt x="61544" y="72237"/>
                </a:cubicBezTo>
                <a:cubicBezTo>
                  <a:pt x="78022" y="67665"/>
                  <a:pt x="91500" y="53675"/>
                  <a:pt x="92798" y="36256"/>
                </a:cubicBezTo>
                <a:cubicBezTo>
                  <a:pt x="93405" y="27720"/>
                  <a:pt x="91119" y="18909"/>
                  <a:pt x="85821" y="12123"/>
                </a:cubicBezTo>
                <a:cubicBezTo>
                  <a:pt x="80880" y="5788"/>
                  <a:pt x="73331" y="1514"/>
                  <a:pt x="65378" y="335"/>
                </a:cubicBezTo>
                <a:cubicBezTo>
                  <a:pt x="63856" y="115"/>
                  <a:pt x="62323" y="0"/>
                  <a:pt x="607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1" name="Google Shape;110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25" y="695750"/>
            <a:ext cx="7037225" cy="438647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2" name="Google Shape;1102;p81"/>
          <p:cNvSpPr/>
          <p:nvPr/>
        </p:nvSpPr>
        <p:spPr>
          <a:xfrm>
            <a:off x="1886211" y="1311431"/>
            <a:ext cx="2643000" cy="153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3" name="Google Shape;1103;p81"/>
          <p:cNvSpPr/>
          <p:nvPr/>
        </p:nvSpPr>
        <p:spPr>
          <a:xfrm>
            <a:off x="4360910" y="2101440"/>
            <a:ext cx="1769100" cy="4179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ocurement Software Consulting Toolkit by Slidesgo">
  <a:themeElements>
    <a:clrScheme name="Simple Light">
      <a:dk1>
        <a:srgbClr val="000000"/>
      </a:dk1>
      <a:lt1>
        <a:srgbClr val="D8DBDB"/>
      </a:lt1>
      <a:dk2>
        <a:srgbClr val="A2E571"/>
      </a:dk2>
      <a:lt2>
        <a:srgbClr val="6E6EE3"/>
      </a:lt2>
      <a:accent1>
        <a:srgbClr val="FCF5E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h Subject for High school - 9th Grade: Data Analysis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4D6FF"/>
      </a:accent1>
      <a:accent2>
        <a:srgbClr val="8EB7EC"/>
      </a:accent2>
      <a:accent3>
        <a:srgbClr val="25669D"/>
      </a:accent3>
      <a:accent4>
        <a:srgbClr val="0D537E"/>
      </a:accent4>
      <a:accent5>
        <a:srgbClr val="FFD71C"/>
      </a:accent5>
      <a:accent6>
        <a:srgbClr val="FF6D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