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DB260B-45F7-4D50-A4B3-902252B05A70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952A2D-2B12-460E-8F1E-67F6BF69BDF6}">
      <dgm:prSet phldrT="[Text]" phldr="0" custT="1"/>
      <dgm:spPr/>
      <dgm:t>
        <a:bodyPr/>
        <a:lstStyle/>
        <a:p>
          <a:r>
            <a:rPr lang="en-US" sz="3200" dirty="0"/>
            <a:t>SIS</a:t>
          </a:r>
          <a:r>
            <a:rPr lang="en-US" sz="1700" dirty="0"/>
            <a:t> </a:t>
          </a:r>
        </a:p>
        <a:p>
          <a:r>
            <a:rPr lang="en-US" sz="1600" dirty="0"/>
            <a:t>(student information system)</a:t>
          </a:r>
          <a:endParaRPr lang="en-US" sz="2800" dirty="0"/>
        </a:p>
      </dgm:t>
    </dgm:pt>
    <dgm:pt modelId="{209D86B7-D62B-4E83-9D06-A0D9E768CE76}" type="parTrans" cxnId="{27ED9432-73D6-4D8C-B329-D1F53F6CD7B0}">
      <dgm:prSet/>
      <dgm:spPr/>
      <dgm:t>
        <a:bodyPr/>
        <a:lstStyle/>
        <a:p>
          <a:endParaRPr lang="en-US"/>
        </a:p>
      </dgm:t>
    </dgm:pt>
    <dgm:pt modelId="{FDA07C6F-BA29-4FC9-B357-4CDF9F851DF8}" type="sibTrans" cxnId="{27ED9432-73D6-4D8C-B329-D1F53F6CD7B0}">
      <dgm:prSet/>
      <dgm:spPr/>
      <dgm:t>
        <a:bodyPr/>
        <a:lstStyle/>
        <a:p>
          <a:endParaRPr lang="en-US"/>
        </a:p>
      </dgm:t>
    </dgm:pt>
    <dgm:pt modelId="{D56E1B5B-9973-4A91-A522-D7C8195E18BD}">
      <dgm:prSet phldrT="[Text]" phldr="0" custT="1"/>
      <dgm:spPr/>
      <dgm:t>
        <a:bodyPr/>
        <a:lstStyle/>
        <a:p>
          <a:r>
            <a:rPr lang="en-US" sz="3200" dirty="0"/>
            <a:t>ERP </a:t>
          </a:r>
        </a:p>
        <a:p>
          <a:r>
            <a:rPr lang="en-US" sz="1700" dirty="0"/>
            <a:t>(enterprise resource planning)</a:t>
          </a:r>
        </a:p>
      </dgm:t>
    </dgm:pt>
    <dgm:pt modelId="{21582F73-A334-4EF4-9091-E893C7951631}" type="parTrans" cxnId="{CA0A8E3E-8383-4E7A-976D-029C4C67A12F}">
      <dgm:prSet/>
      <dgm:spPr/>
      <dgm:t>
        <a:bodyPr/>
        <a:lstStyle/>
        <a:p>
          <a:endParaRPr lang="en-US"/>
        </a:p>
      </dgm:t>
    </dgm:pt>
    <dgm:pt modelId="{D2FA2BAF-5A72-47F8-B06B-7FA579597503}" type="sibTrans" cxnId="{CA0A8E3E-8383-4E7A-976D-029C4C67A12F}">
      <dgm:prSet/>
      <dgm:spPr/>
      <dgm:t>
        <a:bodyPr/>
        <a:lstStyle/>
        <a:p>
          <a:endParaRPr lang="en-US"/>
        </a:p>
      </dgm:t>
    </dgm:pt>
    <dgm:pt modelId="{7B74F9FA-C43A-4831-AB2D-B077931CCB95}">
      <dgm:prSet phldrT="[Text]" phldr="0" custT="1"/>
      <dgm:spPr/>
      <dgm:t>
        <a:bodyPr/>
        <a:lstStyle/>
        <a:p>
          <a:r>
            <a:rPr lang="en-US" sz="5000"/>
            <a:t>TEA</a:t>
          </a:r>
        </a:p>
        <a:p>
          <a:r>
            <a:rPr lang="en-US" sz="2400"/>
            <a:t>District IODS</a:t>
          </a:r>
        </a:p>
        <a:p>
          <a:r>
            <a:rPr lang="en-US" sz="2400"/>
            <a:t>data lake</a:t>
          </a:r>
          <a:endParaRPr lang="en-US" sz="2400" dirty="0"/>
        </a:p>
      </dgm:t>
    </dgm:pt>
    <dgm:pt modelId="{E2529717-CDC7-495A-A39B-99504AE1BDE8}" type="parTrans" cxnId="{AF6596D8-2043-4E91-BEEB-F7E33B3689B8}">
      <dgm:prSet/>
      <dgm:spPr/>
      <dgm:t>
        <a:bodyPr/>
        <a:lstStyle/>
        <a:p>
          <a:endParaRPr lang="en-US"/>
        </a:p>
      </dgm:t>
    </dgm:pt>
    <dgm:pt modelId="{ED912BBE-D28B-40E4-8846-FBFDA1E48712}" type="sibTrans" cxnId="{AF6596D8-2043-4E91-BEEB-F7E33B3689B8}">
      <dgm:prSet/>
      <dgm:spPr/>
      <dgm:t>
        <a:bodyPr/>
        <a:lstStyle/>
        <a:p>
          <a:endParaRPr lang="en-US"/>
        </a:p>
      </dgm:t>
    </dgm:pt>
    <dgm:pt modelId="{ED23814E-0FEA-4103-93E3-AFA215DDDB3C}" type="pres">
      <dgm:prSet presAssocID="{75DB260B-45F7-4D50-A4B3-902252B05A70}" presName="Name0" presStyleCnt="0">
        <dgm:presLayoutVars>
          <dgm:dir/>
          <dgm:resizeHandles val="exact"/>
        </dgm:presLayoutVars>
      </dgm:prSet>
      <dgm:spPr/>
    </dgm:pt>
    <dgm:pt modelId="{2569667E-D129-4D7A-98EE-15A7B20A6556}" type="pres">
      <dgm:prSet presAssocID="{75DB260B-45F7-4D50-A4B3-902252B05A70}" presName="vNodes" presStyleCnt="0"/>
      <dgm:spPr/>
    </dgm:pt>
    <dgm:pt modelId="{B68C74DC-6F4B-4DA1-9FEE-655631B2A214}" type="pres">
      <dgm:prSet presAssocID="{51952A2D-2B12-460E-8F1E-67F6BF69BDF6}" presName="node" presStyleLbl="node1" presStyleIdx="0" presStyleCnt="3" custLinFactNeighborX="-41260" custLinFactNeighborY="-5709">
        <dgm:presLayoutVars>
          <dgm:bulletEnabled val="1"/>
        </dgm:presLayoutVars>
      </dgm:prSet>
      <dgm:spPr/>
    </dgm:pt>
    <dgm:pt modelId="{B9A74811-98CB-4166-BC03-FA6D63F83027}" type="pres">
      <dgm:prSet presAssocID="{FDA07C6F-BA29-4FC9-B357-4CDF9F851DF8}" presName="spacerT" presStyleCnt="0"/>
      <dgm:spPr/>
    </dgm:pt>
    <dgm:pt modelId="{7E04A448-49CB-40C0-98FD-3C1CF244C8EE}" type="pres">
      <dgm:prSet presAssocID="{FDA07C6F-BA29-4FC9-B357-4CDF9F851DF8}" presName="sibTrans" presStyleLbl="sibTrans2D1" presStyleIdx="0" presStyleCnt="2" custLinFactNeighborX="-74335" custLinFactNeighborY="-1"/>
      <dgm:spPr/>
    </dgm:pt>
    <dgm:pt modelId="{DAB4C7C4-0B49-4BBA-B092-7355C00EDB46}" type="pres">
      <dgm:prSet presAssocID="{FDA07C6F-BA29-4FC9-B357-4CDF9F851DF8}" presName="spacerB" presStyleCnt="0"/>
      <dgm:spPr/>
    </dgm:pt>
    <dgm:pt modelId="{5A7182EB-AE45-4D6F-AFD4-5EF543901C27}" type="pres">
      <dgm:prSet presAssocID="{D56E1B5B-9973-4A91-A522-D7C8195E18BD}" presName="node" presStyleLbl="node1" presStyleIdx="1" presStyleCnt="3" custLinFactNeighborX="-36624" custLinFactNeighborY="-11418">
        <dgm:presLayoutVars>
          <dgm:bulletEnabled val="1"/>
        </dgm:presLayoutVars>
      </dgm:prSet>
      <dgm:spPr/>
    </dgm:pt>
    <dgm:pt modelId="{1098DD2C-9826-4830-AF08-0ACA201498E5}" type="pres">
      <dgm:prSet presAssocID="{75DB260B-45F7-4D50-A4B3-902252B05A70}" presName="sibTransLast" presStyleLbl="sibTrans2D1" presStyleIdx="1" presStyleCnt="2" custAng="21578656" custLinFactNeighborX="-71221" custLinFactNeighborY="-26170"/>
      <dgm:spPr/>
    </dgm:pt>
    <dgm:pt modelId="{8D76600C-DB3E-42AB-9961-D1651F0CCA3D}" type="pres">
      <dgm:prSet presAssocID="{75DB260B-45F7-4D50-A4B3-902252B05A70}" presName="connectorText" presStyleLbl="sibTrans2D1" presStyleIdx="1" presStyleCnt="2"/>
      <dgm:spPr/>
    </dgm:pt>
    <dgm:pt modelId="{9E62B795-ABA1-4D4E-B6D5-665B3B13E35A}" type="pres">
      <dgm:prSet presAssocID="{75DB260B-45F7-4D50-A4B3-902252B05A70}" presName="lastNode" presStyleLbl="node1" presStyleIdx="2" presStyleCnt="3" custLinFactNeighborX="-93490" custLinFactNeighborY="902">
        <dgm:presLayoutVars>
          <dgm:bulletEnabled val="1"/>
        </dgm:presLayoutVars>
      </dgm:prSet>
      <dgm:spPr>
        <a:prstGeom prst="pentagon">
          <a:avLst/>
        </a:prstGeom>
      </dgm:spPr>
    </dgm:pt>
  </dgm:ptLst>
  <dgm:cxnLst>
    <dgm:cxn modelId="{27ED9432-73D6-4D8C-B329-D1F53F6CD7B0}" srcId="{75DB260B-45F7-4D50-A4B3-902252B05A70}" destId="{51952A2D-2B12-460E-8F1E-67F6BF69BDF6}" srcOrd="0" destOrd="0" parTransId="{209D86B7-D62B-4E83-9D06-A0D9E768CE76}" sibTransId="{FDA07C6F-BA29-4FC9-B357-4CDF9F851DF8}"/>
    <dgm:cxn modelId="{CA0A8E3E-8383-4E7A-976D-029C4C67A12F}" srcId="{75DB260B-45F7-4D50-A4B3-902252B05A70}" destId="{D56E1B5B-9973-4A91-A522-D7C8195E18BD}" srcOrd="1" destOrd="0" parTransId="{21582F73-A334-4EF4-9091-E893C7951631}" sibTransId="{D2FA2BAF-5A72-47F8-B06B-7FA579597503}"/>
    <dgm:cxn modelId="{B95EC064-2900-43D1-8454-54B386A65E2B}" type="presOf" srcId="{D2FA2BAF-5A72-47F8-B06B-7FA579597503}" destId="{8D76600C-DB3E-42AB-9961-D1651F0CCA3D}" srcOrd="1" destOrd="0" presId="urn:microsoft.com/office/officeart/2005/8/layout/equation2"/>
    <dgm:cxn modelId="{915CD389-04CF-4045-906E-2CCD11D2CFAF}" type="presOf" srcId="{D2FA2BAF-5A72-47F8-B06B-7FA579597503}" destId="{1098DD2C-9826-4830-AF08-0ACA201498E5}" srcOrd="0" destOrd="0" presId="urn:microsoft.com/office/officeart/2005/8/layout/equation2"/>
    <dgm:cxn modelId="{45034390-64AF-4575-AB71-AB96980F1AE7}" type="presOf" srcId="{FDA07C6F-BA29-4FC9-B357-4CDF9F851DF8}" destId="{7E04A448-49CB-40C0-98FD-3C1CF244C8EE}" srcOrd="0" destOrd="0" presId="urn:microsoft.com/office/officeart/2005/8/layout/equation2"/>
    <dgm:cxn modelId="{DEDF0EA1-D1F3-4F38-B0BD-11C3BB5A96C9}" type="presOf" srcId="{51952A2D-2B12-460E-8F1E-67F6BF69BDF6}" destId="{B68C74DC-6F4B-4DA1-9FEE-655631B2A214}" srcOrd="0" destOrd="0" presId="urn:microsoft.com/office/officeart/2005/8/layout/equation2"/>
    <dgm:cxn modelId="{5C7EE5CD-E992-415C-AB3A-3EB364B89A98}" type="presOf" srcId="{D56E1B5B-9973-4A91-A522-D7C8195E18BD}" destId="{5A7182EB-AE45-4D6F-AFD4-5EF543901C27}" srcOrd="0" destOrd="0" presId="urn:microsoft.com/office/officeart/2005/8/layout/equation2"/>
    <dgm:cxn modelId="{AF6596D8-2043-4E91-BEEB-F7E33B3689B8}" srcId="{75DB260B-45F7-4D50-A4B3-902252B05A70}" destId="{7B74F9FA-C43A-4831-AB2D-B077931CCB95}" srcOrd="2" destOrd="0" parTransId="{E2529717-CDC7-495A-A39B-99504AE1BDE8}" sibTransId="{ED912BBE-D28B-40E4-8846-FBFDA1E48712}"/>
    <dgm:cxn modelId="{09B5E8F3-4883-4439-80B5-26568C4137D3}" type="presOf" srcId="{7B74F9FA-C43A-4831-AB2D-B077931CCB95}" destId="{9E62B795-ABA1-4D4E-B6D5-665B3B13E35A}" srcOrd="0" destOrd="0" presId="urn:microsoft.com/office/officeart/2005/8/layout/equation2"/>
    <dgm:cxn modelId="{9522ECF4-A4B7-46D7-A5CD-C78374B572DE}" type="presOf" srcId="{75DB260B-45F7-4D50-A4B3-902252B05A70}" destId="{ED23814E-0FEA-4103-93E3-AFA215DDDB3C}" srcOrd="0" destOrd="0" presId="urn:microsoft.com/office/officeart/2005/8/layout/equation2"/>
    <dgm:cxn modelId="{8268E96B-E8EE-4223-8089-046D7F7A1F69}" type="presParOf" srcId="{ED23814E-0FEA-4103-93E3-AFA215DDDB3C}" destId="{2569667E-D129-4D7A-98EE-15A7B20A6556}" srcOrd="0" destOrd="0" presId="urn:microsoft.com/office/officeart/2005/8/layout/equation2"/>
    <dgm:cxn modelId="{4B8451F5-5F88-4C6A-8F25-425D8E20BAA7}" type="presParOf" srcId="{2569667E-D129-4D7A-98EE-15A7B20A6556}" destId="{B68C74DC-6F4B-4DA1-9FEE-655631B2A214}" srcOrd="0" destOrd="0" presId="urn:microsoft.com/office/officeart/2005/8/layout/equation2"/>
    <dgm:cxn modelId="{1D19AAF5-298C-4941-9A38-7C7ECCAE6A22}" type="presParOf" srcId="{2569667E-D129-4D7A-98EE-15A7B20A6556}" destId="{B9A74811-98CB-4166-BC03-FA6D63F83027}" srcOrd="1" destOrd="0" presId="urn:microsoft.com/office/officeart/2005/8/layout/equation2"/>
    <dgm:cxn modelId="{56073E20-006A-4DE6-8C23-A3257ED876D7}" type="presParOf" srcId="{2569667E-D129-4D7A-98EE-15A7B20A6556}" destId="{7E04A448-49CB-40C0-98FD-3C1CF244C8EE}" srcOrd="2" destOrd="0" presId="urn:microsoft.com/office/officeart/2005/8/layout/equation2"/>
    <dgm:cxn modelId="{F362CFA2-4680-4542-B0F1-E9BA104E051E}" type="presParOf" srcId="{2569667E-D129-4D7A-98EE-15A7B20A6556}" destId="{DAB4C7C4-0B49-4BBA-B092-7355C00EDB46}" srcOrd="3" destOrd="0" presId="urn:microsoft.com/office/officeart/2005/8/layout/equation2"/>
    <dgm:cxn modelId="{5264FD9D-B4FC-41C7-838D-C5899F91F5A4}" type="presParOf" srcId="{2569667E-D129-4D7A-98EE-15A7B20A6556}" destId="{5A7182EB-AE45-4D6F-AFD4-5EF543901C27}" srcOrd="4" destOrd="0" presId="urn:microsoft.com/office/officeart/2005/8/layout/equation2"/>
    <dgm:cxn modelId="{325C0066-1CDA-491A-A47E-8E2C90BDCAFF}" type="presParOf" srcId="{ED23814E-0FEA-4103-93E3-AFA215DDDB3C}" destId="{1098DD2C-9826-4830-AF08-0ACA201498E5}" srcOrd="1" destOrd="0" presId="urn:microsoft.com/office/officeart/2005/8/layout/equation2"/>
    <dgm:cxn modelId="{5E3602B4-30A2-4B24-B4BF-AFA6AA756881}" type="presParOf" srcId="{1098DD2C-9826-4830-AF08-0ACA201498E5}" destId="{8D76600C-DB3E-42AB-9961-D1651F0CCA3D}" srcOrd="0" destOrd="0" presId="urn:microsoft.com/office/officeart/2005/8/layout/equation2"/>
    <dgm:cxn modelId="{3B70DCF2-7882-47E0-99E3-058C2BCDED6B}" type="presParOf" srcId="{ED23814E-0FEA-4103-93E3-AFA215DDDB3C}" destId="{9E62B795-ABA1-4D4E-B6D5-665B3B13E35A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981870-982F-4EBF-A595-C33A624301F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FA39B9C-B515-43C6-972F-5F6B933FED7C}">
      <dgm:prSet/>
      <dgm:spPr/>
      <dgm:t>
        <a:bodyPr/>
        <a:lstStyle/>
        <a:p>
          <a:r>
            <a:rPr lang="en-US"/>
            <a:t>“What if my special programs staff are telling me the data looks wrong?”</a:t>
          </a:r>
        </a:p>
      </dgm:t>
    </dgm:pt>
    <dgm:pt modelId="{5C48AB78-9B08-4D88-A75C-D6A9F28B657F}" type="parTrans" cxnId="{E7FEFFAB-C34E-4F7E-8A30-7CD2F4C4E95E}">
      <dgm:prSet/>
      <dgm:spPr/>
      <dgm:t>
        <a:bodyPr/>
        <a:lstStyle/>
        <a:p>
          <a:endParaRPr lang="en-US"/>
        </a:p>
      </dgm:t>
    </dgm:pt>
    <dgm:pt modelId="{48BBF699-1AA2-4879-AEAC-379F804CBBFF}" type="sibTrans" cxnId="{E7FEFFAB-C34E-4F7E-8A30-7CD2F4C4E95E}">
      <dgm:prSet/>
      <dgm:spPr/>
      <dgm:t>
        <a:bodyPr/>
        <a:lstStyle/>
        <a:p>
          <a:endParaRPr lang="en-US"/>
        </a:p>
      </dgm:t>
    </dgm:pt>
    <dgm:pt modelId="{94B93FAC-8656-4384-9A5C-0DB6937A42ED}">
      <dgm:prSet/>
      <dgm:spPr/>
      <dgm:t>
        <a:bodyPr/>
        <a:lstStyle/>
        <a:p>
          <a:r>
            <a:rPr lang="en-US"/>
            <a:t>“I want it to be perfect before they see it.”</a:t>
          </a:r>
        </a:p>
      </dgm:t>
    </dgm:pt>
    <dgm:pt modelId="{D1B6D73E-8226-4C1F-A510-CDE03418AB09}" type="parTrans" cxnId="{B6731CD6-A893-4CDF-8DDD-CE012CBB94E3}">
      <dgm:prSet/>
      <dgm:spPr/>
      <dgm:t>
        <a:bodyPr/>
        <a:lstStyle/>
        <a:p>
          <a:endParaRPr lang="en-US"/>
        </a:p>
      </dgm:t>
    </dgm:pt>
    <dgm:pt modelId="{99F0AF55-3654-4C35-8EA9-CAE8E258649F}" type="sibTrans" cxnId="{B6731CD6-A893-4CDF-8DDD-CE012CBB94E3}">
      <dgm:prSet/>
      <dgm:spPr/>
      <dgm:t>
        <a:bodyPr/>
        <a:lstStyle/>
        <a:p>
          <a:endParaRPr lang="en-US"/>
        </a:p>
      </dgm:t>
    </dgm:pt>
    <dgm:pt modelId="{8B9B4A64-2238-4A6D-B000-923F8979C2F9}">
      <dgm:prSet/>
      <dgm:spPr/>
      <dgm:t>
        <a:bodyPr/>
        <a:lstStyle/>
        <a:p>
          <a:r>
            <a:rPr lang="en-US"/>
            <a:t>“I know I have errors!”</a:t>
          </a:r>
        </a:p>
      </dgm:t>
    </dgm:pt>
    <dgm:pt modelId="{8CF55355-8945-4C37-9897-5FD95AED9F76}" type="parTrans" cxnId="{7356BD9A-2EA7-410B-8238-42630C239BE1}">
      <dgm:prSet/>
      <dgm:spPr/>
      <dgm:t>
        <a:bodyPr/>
        <a:lstStyle/>
        <a:p>
          <a:endParaRPr lang="en-US"/>
        </a:p>
      </dgm:t>
    </dgm:pt>
    <dgm:pt modelId="{13DFD903-0853-4654-B37B-B58E0038D472}" type="sibTrans" cxnId="{7356BD9A-2EA7-410B-8238-42630C239BE1}">
      <dgm:prSet/>
      <dgm:spPr/>
      <dgm:t>
        <a:bodyPr/>
        <a:lstStyle/>
        <a:p>
          <a:endParaRPr lang="en-US"/>
        </a:p>
      </dgm:t>
    </dgm:pt>
    <dgm:pt modelId="{02470D97-F621-4155-A495-270601588B10}" type="pres">
      <dgm:prSet presAssocID="{51981870-982F-4EBF-A595-C33A624301FA}" presName="vert0" presStyleCnt="0">
        <dgm:presLayoutVars>
          <dgm:dir/>
          <dgm:animOne val="branch"/>
          <dgm:animLvl val="lvl"/>
        </dgm:presLayoutVars>
      </dgm:prSet>
      <dgm:spPr/>
    </dgm:pt>
    <dgm:pt modelId="{11B4650F-EEE7-4B06-A0C9-7AEACC60D3E8}" type="pres">
      <dgm:prSet presAssocID="{2FA39B9C-B515-43C6-972F-5F6B933FED7C}" presName="thickLine" presStyleLbl="alignNode1" presStyleIdx="0" presStyleCnt="3"/>
      <dgm:spPr/>
    </dgm:pt>
    <dgm:pt modelId="{3AF9A72B-82EA-434A-8A1C-CE99B9AB8B00}" type="pres">
      <dgm:prSet presAssocID="{2FA39B9C-B515-43C6-972F-5F6B933FED7C}" presName="horz1" presStyleCnt="0"/>
      <dgm:spPr/>
    </dgm:pt>
    <dgm:pt modelId="{48A061FD-A248-4A19-ADEA-747A2BE9EF85}" type="pres">
      <dgm:prSet presAssocID="{2FA39B9C-B515-43C6-972F-5F6B933FED7C}" presName="tx1" presStyleLbl="revTx" presStyleIdx="0" presStyleCnt="3"/>
      <dgm:spPr/>
    </dgm:pt>
    <dgm:pt modelId="{13806381-B2B1-492A-A1A8-D61D48FC0D31}" type="pres">
      <dgm:prSet presAssocID="{2FA39B9C-B515-43C6-972F-5F6B933FED7C}" presName="vert1" presStyleCnt="0"/>
      <dgm:spPr/>
    </dgm:pt>
    <dgm:pt modelId="{DB91A5BE-A625-4D86-B933-7E68B33A63CB}" type="pres">
      <dgm:prSet presAssocID="{94B93FAC-8656-4384-9A5C-0DB6937A42ED}" presName="thickLine" presStyleLbl="alignNode1" presStyleIdx="1" presStyleCnt="3"/>
      <dgm:spPr/>
    </dgm:pt>
    <dgm:pt modelId="{BF77B61B-D671-4C23-AF91-E83DE4E82EF2}" type="pres">
      <dgm:prSet presAssocID="{94B93FAC-8656-4384-9A5C-0DB6937A42ED}" presName="horz1" presStyleCnt="0"/>
      <dgm:spPr/>
    </dgm:pt>
    <dgm:pt modelId="{1B674BBC-839F-485C-980D-44701D1CD514}" type="pres">
      <dgm:prSet presAssocID="{94B93FAC-8656-4384-9A5C-0DB6937A42ED}" presName="tx1" presStyleLbl="revTx" presStyleIdx="1" presStyleCnt="3"/>
      <dgm:spPr/>
    </dgm:pt>
    <dgm:pt modelId="{CDA8EC08-2145-47B9-B134-D8EBA24DD7AA}" type="pres">
      <dgm:prSet presAssocID="{94B93FAC-8656-4384-9A5C-0DB6937A42ED}" presName="vert1" presStyleCnt="0"/>
      <dgm:spPr/>
    </dgm:pt>
    <dgm:pt modelId="{5F89FCBD-40D3-45C1-99F9-969BDFF23036}" type="pres">
      <dgm:prSet presAssocID="{8B9B4A64-2238-4A6D-B000-923F8979C2F9}" presName="thickLine" presStyleLbl="alignNode1" presStyleIdx="2" presStyleCnt="3"/>
      <dgm:spPr/>
    </dgm:pt>
    <dgm:pt modelId="{E63EB22B-8040-46FE-89F3-23B792FB40DE}" type="pres">
      <dgm:prSet presAssocID="{8B9B4A64-2238-4A6D-B000-923F8979C2F9}" presName="horz1" presStyleCnt="0"/>
      <dgm:spPr/>
    </dgm:pt>
    <dgm:pt modelId="{D4931F27-0022-4900-8ABB-CDE14E354D12}" type="pres">
      <dgm:prSet presAssocID="{8B9B4A64-2238-4A6D-B000-923F8979C2F9}" presName="tx1" presStyleLbl="revTx" presStyleIdx="2" presStyleCnt="3"/>
      <dgm:spPr/>
    </dgm:pt>
    <dgm:pt modelId="{D1F8CAC6-F49A-44FC-8A8C-62873D3F50B2}" type="pres">
      <dgm:prSet presAssocID="{8B9B4A64-2238-4A6D-B000-923F8979C2F9}" presName="vert1" presStyleCnt="0"/>
      <dgm:spPr/>
    </dgm:pt>
  </dgm:ptLst>
  <dgm:cxnLst>
    <dgm:cxn modelId="{47296C2E-62D7-483C-998B-61772A24621F}" type="presOf" srcId="{2FA39B9C-B515-43C6-972F-5F6B933FED7C}" destId="{48A061FD-A248-4A19-ADEA-747A2BE9EF85}" srcOrd="0" destOrd="0" presId="urn:microsoft.com/office/officeart/2008/layout/LinedList"/>
    <dgm:cxn modelId="{5D013461-DE11-4151-93C0-9E602B631E49}" type="presOf" srcId="{94B93FAC-8656-4384-9A5C-0DB6937A42ED}" destId="{1B674BBC-839F-485C-980D-44701D1CD514}" srcOrd="0" destOrd="0" presId="urn:microsoft.com/office/officeart/2008/layout/LinedList"/>
    <dgm:cxn modelId="{5EE05A90-0998-46A9-BA14-4048A74AC008}" type="presOf" srcId="{8B9B4A64-2238-4A6D-B000-923F8979C2F9}" destId="{D4931F27-0022-4900-8ABB-CDE14E354D12}" srcOrd="0" destOrd="0" presId="urn:microsoft.com/office/officeart/2008/layout/LinedList"/>
    <dgm:cxn modelId="{7356BD9A-2EA7-410B-8238-42630C239BE1}" srcId="{51981870-982F-4EBF-A595-C33A624301FA}" destId="{8B9B4A64-2238-4A6D-B000-923F8979C2F9}" srcOrd="2" destOrd="0" parTransId="{8CF55355-8945-4C37-9897-5FD95AED9F76}" sibTransId="{13DFD903-0853-4654-B37B-B58E0038D472}"/>
    <dgm:cxn modelId="{E7FEFFAB-C34E-4F7E-8A30-7CD2F4C4E95E}" srcId="{51981870-982F-4EBF-A595-C33A624301FA}" destId="{2FA39B9C-B515-43C6-972F-5F6B933FED7C}" srcOrd="0" destOrd="0" parTransId="{5C48AB78-9B08-4D88-A75C-D6A9F28B657F}" sibTransId="{48BBF699-1AA2-4879-AEAC-379F804CBBFF}"/>
    <dgm:cxn modelId="{DF4C52D4-6C94-4672-AB4A-B8D6B32FD8E7}" type="presOf" srcId="{51981870-982F-4EBF-A595-C33A624301FA}" destId="{02470D97-F621-4155-A495-270601588B10}" srcOrd="0" destOrd="0" presId="urn:microsoft.com/office/officeart/2008/layout/LinedList"/>
    <dgm:cxn modelId="{B6731CD6-A893-4CDF-8DDD-CE012CBB94E3}" srcId="{51981870-982F-4EBF-A595-C33A624301FA}" destId="{94B93FAC-8656-4384-9A5C-0DB6937A42ED}" srcOrd="1" destOrd="0" parTransId="{D1B6D73E-8226-4C1F-A510-CDE03418AB09}" sibTransId="{99F0AF55-3654-4C35-8EA9-CAE8E258649F}"/>
    <dgm:cxn modelId="{5C5E001A-9842-419D-9A7B-330C6ABE127B}" type="presParOf" srcId="{02470D97-F621-4155-A495-270601588B10}" destId="{11B4650F-EEE7-4B06-A0C9-7AEACC60D3E8}" srcOrd="0" destOrd="0" presId="urn:microsoft.com/office/officeart/2008/layout/LinedList"/>
    <dgm:cxn modelId="{3D6577E3-5C0D-41B3-9337-EAD71E4D6B07}" type="presParOf" srcId="{02470D97-F621-4155-A495-270601588B10}" destId="{3AF9A72B-82EA-434A-8A1C-CE99B9AB8B00}" srcOrd="1" destOrd="0" presId="urn:microsoft.com/office/officeart/2008/layout/LinedList"/>
    <dgm:cxn modelId="{7CA880F2-DFF2-432F-9EB3-D9BFFFC848B7}" type="presParOf" srcId="{3AF9A72B-82EA-434A-8A1C-CE99B9AB8B00}" destId="{48A061FD-A248-4A19-ADEA-747A2BE9EF85}" srcOrd="0" destOrd="0" presId="urn:microsoft.com/office/officeart/2008/layout/LinedList"/>
    <dgm:cxn modelId="{09BCAD34-0E46-473F-B6AF-0B2741358D00}" type="presParOf" srcId="{3AF9A72B-82EA-434A-8A1C-CE99B9AB8B00}" destId="{13806381-B2B1-492A-A1A8-D61D48FC0D31}" srcOrd="1" destOrd="0" presId="urn:microsoft.com/office/officeart/2008/layout/LinedList"/>
    <dgm:cxn modelId="{7CCACC56-2D4E-4713-BB79-424CEC7800E7}" type="presParOf" srcId="{02470D97-F621-4155-A495-270601588B10}" destId="{DB91A5BE-A625-4D86-B933-7E68B33A63CB}" srcOrd="2" destOrd="0" presId="urn:microsoft.com/office/officeart/2008/layout/LinedList"/>
    <dgm:cxn modelId="{598C9EDC-088B-4781-82F2-491A1EF01074}" type="presParOf" srcId="{02470D97-F621-4155-A495-270601588B10}" destId="{BF77B61B-D671-4C23-AF91-E83DE4E82EF2}" srcOrd="3" destOrd="0" presId="urn:microsoft.com/office/officeart/2008/layout/LinedList"/>
    <dgm:cxn modelId="{63FA047B-6605-4300-86CA-CE99BF398211}" type="presParOf" srcId="{BF77B61B-D671-4C23-AF91-E83DE4E82EF2}" destId="{1B674BBC-839F-485C-980D-44701D1CD514}" srcOrd="0" destOrd="0" presId="urn:microsoft.com/office/officeart/2008/layout/LinedList"/>
    <dgm:cxn modelId="{BA34F182-0C4A-4067-970E-7E94C815AC59}" type="presParOf" srcId="{BF77B61B-D671-4C23-AF91-E83DE4E82EF2}" destId="{CDA8EC08-2145-47B9-B134-D8EBA24DD7AA}" srcOrd="1" destOrd="0" presId="urn:microsoft.com/office/officeart/2008/layout/LinedList"/>
    <dgm:cxn modelId="{0A81FD90-456C-4FA9-AC3D-B6DD77A2C850}" type="presParOf" srcId="{02470D97-F621-4155-A495-270601588B10}" destId="{5F89FCBD-40D3-45C1-99F9-969BDFF23036}" srcOrd="4" destOrd="0" presId="urn:microsoft.com/office/officeart/2008/layout/LinedList"/>
    <dgm:cxn modelId="{D13CB1AB-CF04-4897-A70F-A8313521F4DE}" type="presParOf" srcId="{02470D97-F621-4155-A495-270601588B10}" destId="{E63EB22B-8040-46FE-89F3-23B792FB40DE}" srcOrd="5" destOrd="0" presId="urn:microsoft.com/office/officeart/2008/layout/LinedList"/>
    <dgm:cxn modelId="{20578012-6673-4555-BA01-5E8ED2FF5B5D}" type="presParOf" srcId="{E63EB22B-8040-46FE-89F3-23B792FB40DE}" destId="{D4931F27-0022-4900-8ABB-CDE14E354D12}" srcOrd="0" destOrd="0" presId="urn:microsoft.com/office/officeart/2008/layout/LinedList"/>
    <dgm:cxn modelId="{D8E10D34-7EDD-4FDC-B4DC-3C92462B68AD}" type="presParOf" srcId="{E63EB22B-8040-46FE-89F3-23B792FB40DE}" destId="{D1F8CAC6-F49A-44FC-8A8C-62873D3F50B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162EA3-7851-49C7-9079-4424DC757CA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1812B4-6128-4CAB-BA2C-21FF352325F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Data is protected</a:t>
          </a:r>
        </a:p>
      </dgm:t>
    </dgm:pt>
    <dgm:pt modelId="{DC97A23C-26D3-48EC-B081-737885CBA088}" type="parTrans" cxnId="{37F52985-C1D6-4B21-9DEE-58641A61E0C5}">
      <dgm:prSet/>
      <dgm:spPr/>
      <dgm:t>
        <a:bodyPr/>
        <a:lstStyle/>
        <a:p>
          <a:endParaRPr lang="en-US"/>
        </a:p>
      </dgm:t>
    </dgm:pt>
    <dgm:pt modelId="{BFE2561A-5799-4F77-96E1-F2263E82FD0A}" type="sibTrans" cxnId="{37F52985-C1D6-4B21-9DEE-58641A61E0C5}">
      <dgm:prSet/>
      <dgm:spPr/>
      <dgm:t>
        <a:bodyPr/>
        <a:lstStyle/>
        <a:p>
          <a:endParaRPr lang="en-US"/>
        </a:p>
      </dgm:t>
    </dgm:pt>
    <dgm:pt modelId="{4C2FAFCF-33ED-4490-95BD-3E0389AD4AD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Data can be shared within the system</a:t>
          </a:r>
        </a:p>
      </dgm:t>
    </dgm:pt>
    <dgm:pt modelId="{7A8F085E-678D-4D84-A2E8-D4FDF7975C4A}" type="parTrans" cxnId="{81902868-AE63-471C-B9BC-C1F51D4ED60A}">
      <dgm:prSet/>
      <dgm:spPr/>
      <dgm:t>
        <a:bodyPr/>
        <a:lstStyle/>
        <a:p>
          <a:endParaRPr lang="en-US"/>
        </a:p>
      </dgm:t>
    </dgm:pt>
    <dgm:pt modelId="{3E8F9AB4-5821-4492-AC74-2FB58CF1BFEC}" type="sibTrans" cxnId="{81902868-AE63-471C-B9BC-C1F51D4ED60A}">
      <dgm:prSet/>
      <dgm:spPr/>
      <dgm:t>
        <a:bodyPr/>
        <a:lstStyle/>
        <a:p>
          <a:endParaRPr lang="en-US"/>
        </a:p>
      </dgm:t>
    </dgm:pt>
    <dgm:pt modelId="{40631544-A8D8-4531-9C77-FDE3E89B49A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Users can only see the data they are allowed to see</a:t>
          </a:r>
        </a:p>
      </dgm:t>
    </dgm:pt>
    <dgm:pt modelId="{EDE5BEC0-F0DE-4E11-A9D0-4761436EEB83}" type="parTrans" cxnId="{00383BB0-08C8-40E3-B4DC-A7B6C3EEE8FA}">
      <dgm:prSet/>
      <dgm:spPr/>
      <dgm:t>
        <a:bodyPr/>
        <a:lstStyle/>
        <a:p>
          <a:endParaRPr lang="en-US"/>
        </a:p>
      </dgm:t>
    </dgm:pt>
    <dgm:pt modelId="{6F4C0703-1A62-43C6-89B0-288598963005}" type="sibTrans" cxnId="{00383BB0-08C8-40E3-B4DC-A7B6C3EEE8FA}">
      <dgm:prSet/>
      <dgm:spPr/>
      <dgm:t>
        <a:bodyPr/>
        <a:lstStyle/>
        <a:p>
          <a:endParaRPr lang="en-US"/>
        </a:p>
      </dgm:t>
    </dgm:pt>
    <dgm:pt modelId="{B552F115-71A1-4B67-AEC2-07C312AB079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Allows you to run data for entire district and share to many at one time</a:t>
          </a:r>
        </a:p>
      </dgm:t>
    </dgm:pt>
    <dgm:pt modelId="{AD7966D9-860E-4DE1-9C9A-B882246E6F81}" type="parTrans" cxnId="{674E3A47-2A40-49B1-82D0-8A023663F2EE}">
      <dgm:prSet/>
      <dgm:spPr/>
      <dgm:t>
        <a:bodyPr/>
        <a:lstStyle/>
        <a:p>
          <a:endParaRPr lang="en-US"/>
        </a:p>
      </dgm:t>
    </dgm:pt>
    <dgm:pt modelId="{D46B5F48-EA62-46D4-918C-C568ABF0EB94}" type="sibTrans" cxnId="{674E3A47-2A40-49B1-82D0-8A023663F2EE}">
      <dgm:prSet/>
      <dgm:spPr/>
      <dgm:t>
        <a:bodyPr/>
        <a:lstStyle/>
        <a:p>
          <a:endParaRPr lang="en-US"/>
        </a:p>
      </dgm:t>
    </dgm:pt>
    <dgm:pt modelId="{D5CD00C2-BAC0-40B1-8EE4-9D4BDD909584}" type="pres">
      <dgm:prSet presAssocID="{42162EA3-7851-49C7-9079-4424DC757CAE}" presName="root" presStyleCnt="0">
        <dgm:presLayoutVars>
          <dgm:dir/>
          <dgm:resizeHandles val="exact"/>
        </dgm:presLayoutVars>
      </dgm:prSet>
      <dgm:spPr/>
    </dgm:pt>
    <dgm:pt modelId="{A0408D6A-71AF-43FA-8CF3-C1B74A3173A7}" type="pres">
      <dgm:prSet presAssocID="{2E1812B4-6128-4CAB-BA2C-21FF352325FD}" presName="compNode" presStyleCnt="0"/>
      <dgm:spPr/>
    </dgm:pt>
    <dgm:pt modelId="{5F564300-5111-4576-A034-17C7F4E00BB5}" type="pres">
      <dgm:prSet presAssocID="{2E1812B4-6128-4CAB-BA2C-21FF352325FD}" presName="bgRect" presStyleLbl="bgShp" presStyleIdx="0" presStyleCnt="4"/>
      <dgm:spPr/>
    </dgm:pt>
    <dgm:pt modelId="{C62E77D8-121D-4E33-B088-6FE1BE45A524}" type="pres">
      <dgm:prSet presAssocID="{2E1812B4-6128-4CAB-BA2C-21FF352325F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6B3A6815-B51D-47F2-A1C9-5B58F9F3E945}" type="pres">
      <dgm:prSet presAssocID="{2E1812B4-6128-4CAB-BA2C-21FF352325FD}" presName="spaceRect" presStyleCnt="0"/>
      <dgm:spPr/>
    </dgm:pt>
    <dgm:pt modelId="{D76EE974-BA74-42AC-BEA5-76885C945570}" type="pres">
      <dgm:prSet presAssocID="{2E1812B4-6128-4CAB-BA2C-21FF352325FD}" presName="parTx" presStyleLbl="revTx" presStyleIdx="0" presStyleCnt="4">
        <dgm:presLayoutVars>
          <dgm:chMax val="0"/>
          <dgm:chPref val="0"/>
        </dgm:presLayoutVars>
      </dgm:prSet>
      <dgm:spPr/>
    </dgm:pt>
    <dgm:pt modelId="{A1C350FC-CABC-4C5F-B471-CE5DDA5DD213}" type="pres">
      <dgm:prSet presAssocID="{BFE2561A-5799-4F77-96E1-F2263E82FD0A}" presName="sibTrans" presStyleCnt="0"/>
      <dgm:spPr/>
    </dgm:pt>
    <dgm:pt modelId="{3F4C6CE5-0BE5-4EBB-B5EA-75E3A4C0568E}" type="pres">
      <dgm:prSet presAssocID="{4C2FAFCF-33ED-4490-95BD-3E0389AD4AD2}" presName="compNode" presStyleCnt="0"/>
      <dgm:spPr/>
    </dgm:pt>
    <dgm:pt modelId="{6182925D-A926-4C50-823B-E1213A43FC0D}" type="pres">
      <dgm:prSet presAssocID="{4C2FAFCF-33ED-4490-95BD-3E0389AD4AD2}" presName="bgRect" presStyleLbl="bgShp" presStyleIdx="1" presStyleCnt="4"/>
      <dgm:spPr/>
    </dgm:pt>
    <dgm:pt modelId="{D68B0DA8-F676-4C09-85F6-BD7F02C7CADB}" type="pres">
      <dgm:prSet presAssocID="{4C2FAFCF-33ED-4490-95BD-3E0389AD4AD2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BC1DCED7-76E7-48F8-985F-2A250BECE987}" type="pres">
      <dgm:prSet presAssocID="{4C2FAFCF-33ED-4490-95BD-3E0389AD4AD2}" presName="spaceRect" presStyleCnt="0"/>
      <dgm:spPr/>
    </dgm:pt>
    <dgm:pt modelId="{F49E2C83-3C68-44A6-B0CA-6E90A11A852B}" type="pres">
      <dgm:prSet presAssocID="{4C2FAFCF-33ED-4490-95BD-3E0389AD4AD2}" presName="parTx" presStyleLbl="revTx" presStyleIdx="1" presStyleCnt="4">
        <dgm:presLayoutVars>
          <dgm:chMax val="0"/>
          <dgm:chPref val="0"/>
        </dgm:presLayoutVars>
      </dgm:prSet>
      <dgm:spPr/>
    </dgm:pt>
    <dgm:pt modelId="{AD72D7B5-241B-4A91-8918-08DF937BE2ED}" type="pres">
      <dgm:prSet presAssocID="{3E8F9AB4-5821-4492-AC74-2FB58CF1BFEC}" presName="sibTrans" presStyleCnt="0"/>
      <dgm:spPr/>
    </dgm:pt>
    <dgm:pt modelId="{0C454B63-6401-4F0F-A442-F7228FBA2E46}" type="pres">
      <dgm:prSet presAssocID="{40631544-A8D8-4531-9C77-FDE3E89B49AD}" presName="compNode" presStyleCnt="0"/>
      <dgm:spPr/>
    </dgm:pt>
    <dgm:pt modelId="{7EEC3095-41A0-4B44-AE52-6912B8A07074}" type="pres">
      <dgm:prSet presAssocID="{40631544-A8D8-4531-9C77-FDE3E89B49AD}" presName="bgRect" presStyleLbl="bgShp" presStyleIdx="2" presStyleCnt="4"/>
      <dgm:spPr/>
    </dgm:pt>
    <dgm:pt modelId="{927BDAD4-EAEB-4254-A00F-755599AFACC0}" type="pres">
      <dgm:prSet presAssocID="{40631544-A8D8-4531-9C77-FDE3E89B49A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12843971-3485-4D03-A5B9-8B9892FB5F38}" type="pres">
      <dgm:prSet presAssocID="{40631544-A8D8-4531-9C77-FDE3E89B49AD}" presName="spaceRect" presStyleCnt="0"/>
      <dgm:spPr/>
    </dgm:pt>
    <dgm:pt modelId="{FFFD8944-C167-4BAD-8574-7E4291FDC5DD}" type="pres">
      <dgm:prSet presAssocID="{40631544-A8D8-4531-9C77-FDE3E89B49AD}" presName="parTx" presStyleLbl="revTx" presStyleIdx="2" presStyleCnt="4">
        <dgm:presLayoutVars>
          <dgm:chMax val="0"/>
          <dgm:chPref val="0"/>
        </dgm:presLayoutVars>
      </dgm:prSet>
      <dgm:spPr/>
    </dgm:pt>
    <dgm:pt modelId="{3E3F5E1A-1D1D-470B-BD82-C530ABC1B58B}" type="pres">
      <dgm:prSet presAssocID="{6F4C0703-1A62-43C6-89B0-288598963005}" presName="sibTrans" presStyleCnt="0"/>
      <dgm:spPr/>
    </dgm:pt>
    <dgm:pt modelId="{07FBC88B-B3D5-4714-BD1F-EC5A1B02A13E}" type="pres">
      <dgm:prSet presAssocID="{B552F115-71A1-4B67-AEC2-07C312AB079B}" presName="compNode" presStyleCnt="0"/>
      <dgm:spPr/>
    </dgm:pt>
    <dgm:pt modelId="{F41891F6-29D8-4354-88B0-E40F222FF7AD}" type="pres">
      <dgm:prSet presAssocID="{B552F115-71A1-4B67-AEC2-07C312AB079B}" presName="bgRect" presStyleLbl="bgShp" presStyleIdx="3" presStyleCnt="4"/>
      <dgm:spPr/>
    </dgm:pt>
    <dgm:pt modelId="{3F0CA65D-F5C9-4D26-8978-CBD90A1D7E96}" type="pres">
      <dgm:prSet presAssocID="{B552F115-71A1-4B67-AEC2-07C312AB079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F4D8889C-9D33-4108-9C66-D67AC74ED1C8}" type="pres">
      <dgm:prSet presAssocID="{B552F115-71A1-4B67-AEC2-07C312AB079B}" presName="spaceRect" presStyleCnt="0"/>
      <dgm:spPr/>
    </dgm:pt>
    <dgm:pt modelId="{DEDDCD56-980B-4FAF-B2F6-CFDB6ECD2510}" type="pres">
      <dgm:prSet presAssocID="{B552F115-71A1-4B67-AEC2-07C312AB079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AEDD30D-1203-491C-9D66-D5C0B349D148}" type="presOf" srcId="{42162EA3-7851-49C7-9079-4424DC757CAE}" destId="{D5CD00C2-BAC0-40B1-8EE4-9D4BDD909584}" srcOrd="0" destOrd="0" presId="urn:microsoft.com/office/officeart/2018/2/layout/IconVerticalSolidList"/>
    <dgm:cxn modelId="{674E3A47-2A40-49B1-82D0-8A023663F2EE}" srcId="{42162EA3-7851-49C7-9079-4424DC757CAE}" destId="{B552F115-71A1-4B67-AEC2-07C312AB079B}" srcOrd="3" destOrd="0" parTransId="{AD7966D9-860E-4DE1-9C9A-B882246E6F81}" sibTransId="{D46B5F48-EA62-46D4-918C-C568ABF0EB94}"/>
    <dgm:cxn modelId="{81902868-AE63-471C-B9BC-C1F51D4ED60A}" srcId="{42162EA3-7851-49C7-9079-4424DC757CAE}" destId="{4C2FAFCF-33ED-4490-95BD-3E0389AD4AD2}" srcOrd="1" destOrd="0" parTransId="{7A8F085E-678D-4D84-A2E8-D4FDF7975C4A}" sibTransId="{3E8F9AB4-5821-4492-AC74-2FB58CF1BFEC}"/>
    <dgm:cxn modelId="{ACA24377-1814-48E4-A985-ED1EA5BA3ACC}" type="presOf" srcId="{B552F115-71A1-4B67-AEC2-07C312AB079B}" destId="{DEDDCD56-980B-4FAF-B2F6-CFDB6ECD2510}" srcOrd="0" destOrd="0" presId="urn:microsoft.com/office/officeart/2018/2/layout/IconVerticalSolidList"/>
    <dgm:cxn modelId="{37F52985-C1D6-4B21-9DEE-58641A61E0C5}" srcId="{42162EA3-7851-49C7-9079-4424DC757CAE}" destId="{2E1812B4-6128-4CAB-BA2C-21FF352325FD}" srcOrd="0" destOrd="0" parTransId="{DC97A23C-26D3-48EC-B081-737885CBA088}" sibTransId="{BFE2561A-5799-4F77-96E1-F2263E82FD0A}"/>
    <dgm:cxn modelId="{AD549F95-62B7-4AB1-9A84-42ED7CAFBF08}" type="presOf" srcId="{40631544-A8D8-4531-9C77-FDE3E89B49AD}" destId="{FFFD8944-C167-4BAD-8574-7E4291FDC5DD}" srcOrd="0" destOrd="0" presId="urn:microsoft.com/office/officeart/2018/2/layout/IconVerticalSolidList"/>
    <dgm:cxn modelId="{00383BB0-08C8-40E3-B4DC-A7B6C3EEE8FA}" srcId="{42162EA3-7851-49C7-9079-4424DC757CAE}" destId="{40631544-A8D8-4531-9C77-FDE3E89B49AD}" srcOrd="2" destOrd="0" parTransId="{EDE5BEC0-F0DE-4E11-A9D0-4761436EEB83}" sibTransId="{6F4C0703-1A62-43C6-89B0-288598963005}"/>
    <dgm:cxn modelId="{D4008CEB-AFF5-480C-9495-2491B720C6C1}" type="presOf" srcId="{4C2FAFCF-33ED-4490-95BD-3E0389AD4AD2}" destId="{F49E2C83-3C68-44A6-B0CA-6E90A11A852B}" srcOrd="0" destOrd="0" presId="urn:microsoft.com/office/officeart/2018/2/layout/IconVerticalSolidList"/>
    <dgm:cxn modelId="{DFC911EC-0C9A-4EAD-8B99-960D7BA56A49}" type="presOf" srcId="{2E1812B4-6128-4CAB-BA2C-21FF352325FD}" destId="{D76EE974-BA74-42AC-BEA5-76885C945570}" srcOrd="0" destOrd="0" presId="urn:microsoft.com/office/officeart/2018/2/layout/IconVerticalSolidList"/>
    <dgm:cxn modelId="{3276C30D-54F9-43A9-8F1A-40DE7F6E60DE}" type="presParOf" srcId="{D5CD00C2-BAC0-40B1-8EE4-9D4BDD909584}" destId="{A0408D6A-71AF-43FA-8CF3-C1B74A3173A7}" srcOrd="0" destOrd="0" presId="urn:microsoft.com/office/officeart/2018/2/layout/IconVerticalSolidList"/>
    <dgm:cxn modelId="{B40A21E5-3D15-42E9-BED9-E893F689129D}" type="presParOf" srcId="{A0408D6A-71AF-43FA-8CF3-C1B74A3173A7}" destId="{5F564300-5111-4576-A034-17C7F4E00BB5}" srcOrd="0" destOrd="0" presId="urn:microsoft.com/office/officeart/2018/2/layout/IconVerticalSolidList"/>
    <dgm:cxn modelId="{E5003159-13D7-42DC-B6C7-3B998D5C983A}" type="presParOf" srcId="{A0408D6A-71AF-43FA-8CF3-C1B74A3173A7}" destId="{C62E77D8-121D-4E33-B088-6FE1BE45A524}" srcOrd="1" destOrd="0" presId="urn:microsoft.com/office/officeart/2018/2/layout/IconVerticalSolidList"/>
    <dgm:cxn modelId="{4D3FB1A5-FFDE-48C9-98C5-157D26218524}" type="presParOf" srcId="{A0408D6A-71AF-43FA-8CF3-C1B74A3173A7}" destId="{6B3A6815-B51D-47F2-A1C9-5B58F9F3E945}" srcOrd="2" destOrd="0" presId="urn:microsoft.com/office/officeart/2018/2/layout/IconVerticalSolidList"/>
    <dgm:cxn modelId="{6207CB16-F811-4424-8921-05DAE0A50AD7}" type="presParOf" srcId="{A0408D6A-71AF-43FA-8CF3-C1B74A3173A7}" destId="{D76EE974-BA74-42AC-BEA5-76885C945570}" srcOrd="3" destOrd="0" presId="urn:microsoft.com/office/officeart/2018/2/layout/IconVerticalSolidList"/>
    <dgm:cxn modelId="{B866D77B-FF3D-47A9-901B-1E83BB60491E}" type="presParOf" srcId="{D5CD00C2-BAC0-40B1-8EE4-9D4BDD909584}" destId="{A1C350FC-CABC-4C5F-B471-CE5DDA5DD213}" srcOrd="1" destOrd="0" presId="urn:microsoft.com/office/officeart/2018/2/layout/IconVerticalSolidList"/>
    <dgm:cxn modelId="{A1C88345-1331-4757-A23C-4BEE5B59F32A}" type="presParOf" srcId="{D5CD00C2-BAC0-40B1-8EE4-9D4BDD909584}" destId="{3F4C6CE5-0BE5-4EBB-B5EA-75E3A4C0568E}" srcOrd="2" destOrd="0" presId="urn:microsoft.com/office/officeart/2018/2/layout/IconVerticalSolidList"/>
    <dgm:cxn modelId="{774F2603-2B60-474C-B0CD-A68D6DB28462}" type="presParOf" srcId="{3F4C6CE5-0BE5-4EBB-B5EA-75E3A4C0568E}" destId="{6182925D-A926-4C50-823B-E1213A43FC0D}" srcOrd="0" destOrd="0" presId="urn:microsoft.com/office/officeart/2018/2/layout/IconVerticalSolidList"/>
    <dgm:cxn modelId="{BD6FEA1D-6349-437E-9D2B-F34E70309AA2}" type="presParOf" srcId="{3F4C6CE5-0BE5-4EBB-B5EA-75E3A4C0568E}" destId="{D68B0DA8-F676-4C09-85F6-BD7F02C7CADB}" srcOrd="1" destOrd="0" presId="urn:microsoft.com/office/officeart/2018/2/layout/IconVerticalSolidList"/>
    <dgm:cxn modelId="{BBB6738E-B255-4EC0-826E-D29AF326689B}" type="presParOf" srcId="{3F4C6CE5-0BE5-4EBB-B5EA-75E3A4C0568E}" destId="{BC1DCED7-76E7-48F8-985F-2A250BECE987}" srcOrd="2" destOrd="0" presId="urn:microsoft.com/office/officeart/2018/2/layout/IconVerticalSolidList"/>
    <dgm:cxn modelId="{FF227D4A-AEFC-4C68-91C4-3E751973DAAF}" type="presParOf" srcId="{3F4C6CE5-0BE5-4EBB-B5EA-75E3A4C0568E}" destId="{F49E2C83-3C68-44A6-B0CA-6E90A11A852B}" srcOrd="3" destOrd="0" presId="urn:microsoft.com/office/officeart/2018/2/layout/IconVerticalSolidList"/>
    <dgm:cxn modelId="{7C769E8E-C042-4351-8B73-6FFE77281868}" type="presParOf" srcId="{D5CD00C2-BAC0-40B1-8EE4-9D4BDD909584}" destId="{AD72D7B5-241B-4A91-8918-08DF937BE2ED}" srcOrd="3" destOrd="0" presId="urn:microsoft.com/office/officeart/2018/2/layout/IconVerticalSolidList"/>
    <dgm:cxn modelId="{5A70AE8C-FB8A-46A5-B42F-20A2C00A871A}" type="presParOf" srcId="{D5CD00C2-BAC0-40B1-8EE4-9D4BDD909584}" destId="{0C454B63-6401-4F0F-A442-F7228FBA2E46}" srcOrd="4" destOrd="0" presId="urn:microsoft.com/office/officeart/2018/2/layout/IconVerticalSolidList"/>
    <dgm:cxn modelId="{997D4287-5785-4B5E-AD00-356B3E06B521}" type="presParOf" srcId="{0C454B63-6401-4F0F-A442-F7228FBA2E46}" destId="{7EEC3095-41A0-4B44-AE52-6912B8A07074}" srcOrd="0" destOrd="0" presId="urn:microsoft.com/office/officeart/2018/2/layout/IconVerticalSolidList"/>
    <dgm:cxn modelId="{ADAFD508-B895-4C4F-991A-AA580CE7C7D0}" type="presParOf" srcId="{0C454B63-6401-4F0F-A442-F7228FBA2E46}" destId="{927BDAD4-EAEB-4254-A00F-755599AFACC0}" srcOrd="1" destOrd="0" presId="urn:microsoft.com/office/officeart/2018/2/layout/IconVerticalSolidList"/>
    <dgm:cxn modelId="{675DB293-940A-43D4-965F-4E6251AEBF37}" type="presParOf" srcId="{0C454B63-6401-4F0F-A442-F7228FBA2E46}" destId="{12843971-3485-4D03-A5B9-8B9892FB5F38}" srcOrd="2" destOrd="0" presId="urn:microsoft.com/office/officeart/2018/2/layout/IconVerticalSolidList"/>
    <dgm:cxn modelId="{903C61E0-713E-4C92-A521-92342FC1E0E6}" type="presParOf" srcId="{0C454B63-6401-4F0F-A442-F7228FBA2E46}" destId="{FFFD8944-C167-4BAD-8574-7E4291FDC5DD}" srcOrd="3" destOrd="0" presId="urn:microsoft.com/office/officeart/2018/2/layout/IconVerticalSolidList"/>
    <dgm:cxn modelId="{EBC1C5F0-F661-498F-B793-FD7C55815354}" type="presParOf" srcId="{D5CD00C2-BAC0-40B1-8EE4-9D4BDD909584}" destId="{3E3F5E1A-1D1D-470B-BD82-C530ABC1B58B}" srcOrd="5" destOrd="0" presId="urn:microsoft.com/office/officeart/2018/2/layout/IconVerticalSolidList"/>
    <dgm:cxn modelId="{3EAC6561-884A-4DE7-BE8F-6AA677D39CB5}" type="presParOf" srcId="{D5CD00C2-BAC0-40B1-8EE4-9D4BDD909584}" destId="{07FBC88B-B3D5-4714-BD1F-EC5A1B02A13E}" srcOrd="6" destOrd="0" presId="urn:microsoft.com/office/officeart/2018/2/layout/IconVerticalSolidList"/>
    <dgm:cxn modelId="{5617B8A3-76F8-4EC1-BAB8-3BF739A5102D}" type="presParOf" srcId="{07FBC88B-B3D5-4714-BD1F-EC5A1B02A13E}" destId="{F41891F6-29D8-4354-88B0-E40F222FF7AD}" srcOrd="0" destOrd="0" presId="urn:microsoft.com/office/officeart/2018/2/layout/IconVerticalSolidList"/>
    <dgm:cxn modelId="{A5811941-0EE7-48D8-BC38-3C679AC24DF5}" type="presParOf" srcId="{07FBC88B-B3D5-4714-BD1F-EC5A1B02A13E}" destId="{3F0CA65D-F5C9-4D26-8978-CBD90A1D7E96}" srcOrd="1" destOrd="0" presId="urn:microsoft.com/office/officeart/2018/2/layout/IconVerticalSolidList"/>
    <dgm:cxn modelId="{235C6388-F65D-4592-8E72-61B7BC9FB10D}" type="presParOf" srcId="{07FBC88B-B3D5-4714-BD1F-EC5A1B02A13E}" destId="{F4D8889C-9D33-4108-9C66-D67AC74ED1C8}" srcOrd="2" destOrd="0" presId="urn:microsoft.com/office/officeart/2018/2/layout/IconVerticalSolidList"/>
    <dgm:cxn modelId="{E976F5AF-7163-4FA1-B92D-CA5161CAB84F}" type="presParOf" srcId="{07FBC88B-B3D5-4714-BD1F-EC5A1B02A13E}" destId="{DEDDCD56-980B-4FAF-B2F6-CFDB6ECD251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138D1E-E2F8-418B-97A4-3AC4DEB5CAA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DA9D264-C26B-4A7A-9085-3F0E8D44C631}">
      <dgm:prSet/>
      <dgm:spPr/>
      <dgm:t>
        <a:bodyPr/>
        <a:lstStyle/>
        <a:p>
          <a:r>
            <a:rPr lang="en-US" dirty="0"/>
            <a:t>Enrollment </a:t>
          </a:r>
        </a:p>
      </dgm:t>
    </dgm:pt>
    <dgm:pt modelId="{E07594C6-7048-43C1-A2C8-15A3D873999E}" type="parTrans" cxnId="{D3AA02AA-FFB7-44FB-9A6D-61444C4BF190}">
      <dgm:prSet/>
      <dgm:spPr/>
      <dgm:t>
        <a:bodyPr/>
        <a:lstStyle/>
        <a:p>
          <a:endParaRPr lang="en-US"/>
        </a:p>
      </dgm:t>
    </dgm:pt>
    <dgm:pt modelId="{EB668B82-707A-4CFF-8CFE-95DFB9DA7AD8}" type="sibTrans" cxnId="{D3AA02AA-FFB7-44FB-9A6D-61444C4BF190}">
      <dgm:prSet/>
      <dgm:spPr/>
      <dgm:t>
        <a:bodyPr/>
        <a:lstStyle/>
        <a:p>
          <a:endParaRPr lang="en-US"/>
        </a:p>
      </dgm:t>
    </dgm:pt>
    <dgm:pt modelId="{1D0E30F2-F9FF-4AC8-9891-C8B094036BBE}">
      <dgm:prSet/>
      <dgm:spPr/>
      <dgm:t>
        <a:bodyPr/>
        <a:lstStyle/>
        <a:p>
          <a:r>
            <a:rPr lang="en-US"/>
            <a:t>Attendance </a:t>
          </a:r>
        </a:p>
      </dgm:t>
    </dgm:pt>
    <dgm:pt modelId="{FA44EDCD-B4D9-4B84-8607-8BC077C17801}" type="parTrans" cxnId="{0A8754ED-5885-40D6-8BDD-AD0ED761DC40}">
      <dgm:prSet/>
      <dgm:spPr/>
      <dgm:t>
        <a:bodyPr/>
        <a:lstStyle/>
        <a:p>
          <a:endParaRPr lang="en-US"/>
        </a:p>
      </dgm:t>
    </dgm:pt>
    <dgm:pt modelId="{BFE4CC92-EA09-4353-B19E-37B198F6F2FD}" type="sibTrans" cxnId="{0A8754ED-5885-40D6-8BDD-AD0ED761DC40}">
      <dgm:prSet/>
      <dgm:spPr/>
      <dgm:t>
        <a:bodyPr/>
        <a:lstStyle/>
        <a:p>
          <a:endParaRPr lang="en-US"/>
        </a:p>
      </dgm:t>
    </dgm:pt>
    <dgm:pt modelId="{68BB09E9-FC71-47A7-B8D1-A26BD8309388}">
      <dgm:prSet/>
      <dgm:spPr/>
      <dgm:t>
        <a:bodyPr/>
        <a:lstStyle/>
        <a:p>
          <a:r>
            <a:rPr lang="en-US"/>
            <a:t>CCMR </a:t>
          </a:r>
        </a:p>
      </dgm:t>
    </dgm:pt>
    <dgm:pt modelId="{20C935BC-C34D-423B-8136-759492826586}" type="parTrans" cxnId="{0446A987-6D74-4D9F-A019-695C366DF2B3}">
      <dgm:prSet/>
      <dgm:spPr/>
      <dgm:t>
        <a:bodyPr/>
        <a:lstStyle/>
        <a:p>
          <a:endParaRPr lang="en-US"/>
        </a:p>
      </dgm:t>
    </dgm:pt>
    <dgm:pt modelId="{29F9C27D-3B84-409A-A8D1-83B602BC91FF}" type="sibTrans" cxnId="{0446A987-6D74-4D9F-A019-695C366DF2B3}">
      <dgm:prSet/>
      <dgm:spPr/>
      <dgm:t>
        <a:bodyPr/>
        <a:lstStyle/>
        <a:p>
          <a:endParaRPr lang="en-US"/>
        </a:p>
      </dgm:t>
    </dgm:pt>
    <dgm:pt modelId="{8E2D9B0F-7994-44AD-9ECB-55A385BF89A3}">
      <dgm:prSet/>
      <dgm:spPr/>
      <dgm:t>
        <a:bodyPr/>
        <a:lstStyle/>
        <a:p>
          <a:r>
            <a:rPr lang="en-US"/>
            <a:t>Finance </a:t>
          </a:r>
        </a:p>
      </dgm:t>
    </dgm:pt>
    <dgm:pt modelId="{B70E29EA-1464-4CB1-BE17-F67AA545ACCC}" type="parTrans" cxnId="{3D713583-8C0E-4150-B17D-BFE1F8660FD6}">
      <dgm:prSet/>
      <dgm:spPr/>
      <dgm:t>
        <a:bodyPr/>
        <a:lstStyle/>
        <a:p>
          <a:endParaRPr lang="en-US"/>
        </a:p>
      </dgm:t>
    </dgm:pt>
    <dgm:pt modelId="{148D2A25-3AFC-4057-B297-990B0FA5C0B8}" type="sibTrans" cxnId="{3D713583-8C0E-4150-B17D-BFE1F8660FD6}">
      <dgm:prSet/>
      <dgm:spPr/>
      <dgm:t>
        <a:bodyPr/>
        <a:lstStyle/>
        <a:p>
          <a:endParaRPr lang="en-US"/>
        </a:p>
      </dgm:t>
    </dgm:pt>
    <dgm:pt modelId="{F4479AB2-20A4-4099-9A6F-95E1222E0102}">
      <dgm:prSet/>
      <dgm:spPr/>
      <dgm:t>
        <a:bodyPr/>
        <a:lstStyle/>
        <a:p>
          <a:r>
            <a:rPr lang="en-US"/>
            <a:t>Accountability</a:t>
          </a:r>
        </a:p>
      </dgm:t>
    </dgm:pt>
    <dgm:pt modelId="{E2FC2D4F-7C45-4B0C-A153-F59436AD8262}" type="parTrans" cxnId="{98D83945-29F0-46BC-A0EC-E94589FF073B}">
      <dgm:prSet/>
      <dgm:spPr/>
      <dgm:t>
        <a:bodyPr/>
        <a:lstStyle/>
        <a:p>
          <a:endParaRPr lang="en-US"/>
        </a:p>
      </dgm:t>
    </dgm:pt>
    <dgm:pt modelId="{2927DCA2-8A2B-4C0D-9C28-F6CDB0DCEFBB}" type="sibTrans" cxnId="{98D83945-29F0-46BC-A0EC-E94589FF073B}">
      <dgm:prSet/>
      <dgm:spPr/>
      <dgm:t>
        <a:bodyPr/>
        <a:lstStyle/>
        <a:p>
          <a:endParaRPr lang="en-US"/>
        </a:p>
      </dgm:t>
    </dgm:pt>
    <dgm:pt modelId="{95258009-4199-41FE-B28C-FA94E32AC080}" type="pres">
      <dgm:prSet presAssocID="{E4138D1E-E2F8-418B-97A4-3AC4DEB5CAAC}" presName="diagram" presStyleCnt="0">
        <dgm:presLayoutVars>
          <dgm:dir/>
          <dgm:resizeHandles val="exact"/>
        </dgm:presLayoutVars>
      </dgm:prSet>
      <dgm:spPr/>
    </dgm:pt>
    <dgm:pt modelId="{7EFFC26E-FCB4-4EEA-BFFF-4E4BF5109B9E}" type="pres">
      <dgm:prSet presAssocID="{1DA9D264-C26B-4A7A-9085-3F0E8D44C631}" presName="node" presStyleLbl="node1" presStyleIdx="0" presStyleCnt="5">
        <dgm:presLayoutVars>
          <dgm:bulletEnabled val="1"/>
        </dgm:presLayoutVars>
      </dgm:prSet>
      <dgm:spPr/>
    </dgm:pt>
    <dgm:pt modelId="{7305F26F-1C20-4544-984B-82A58286EDF0}" type="pres">
      <dgm:prSet presAssocID="{EB668B82-707A-4CFF-8CFE-95DFB9DA7AD8}" presName="sibTrans" presStyleCnt="0"/>
      <dgm:spPr/>
    </dgm:pt>
    <dgm:pt modelId="{06B53EFA-4B46-4C0C-B77D-ED0381F0862A}" type="pres">
      <dgm:prSet presAssocID="{1D0E30F2-F9FF-4AC8-9891-C8B094036BBE}" presName="node" presStyleLbl="node1" presStyleIdx="1" presStyleCnt="5">
        <dgm:presLayoutVars>
          <dgm:bulletEnabled val="1"/>
        </dgm:presLayoutVars>
      </dgm:prSet>
      <dgm:spPr/>
    </dgm:pt>
    <dgm:pt modelId="{D913EE1A-CBA1-44D0-BD17-DEBA5B76BC74}" type="pres">
      <dgm:prSet presAssocID="{BFE4CC92-EA09-4353-B19E-37B198F6F2FD}" presName="sibTrans" presStyleCnt="0"/>
      <dgm:spPr/>
    </dgm:pt>
    <dgm:pt modelId="{3EB33E0A-81E0-4505-A245-3D7D9FF4F915}" type="pres">
      <dgm:prSet presAssocID="{68BB09E9-FC71-47A7-B8D1-A26BD8309388}" presName="node" presStyleLbl="node1" presStyleIdx="2" presStyleCnt="5">
        <dgm:presLayoutVars>
          <dgm:bulletEnabled val="1"/>
        </dgm:presLayoutVars>
      </dgm:prSet>
      <dgm:spPr/>
    </dgm:pt>
    <dgm:pt modelId="{4924D9B2-606F-450A-9E33-5AF3B6B1CE7F}" type="pres">
      <dgm:prSet presAssocID="{29F9C27D-3B84-409A-A8D1-83B602BC91FF}" presName="sibTrans" presStyleCnt="0"/>
      <dgm:spPr/>
    </dgm:pt>
    <dgm:pt modelId="{892E30C1-DF37-409A-9860-71705F1F5A8D}" type="pres">
      <dgm:prSet presAssocID="{8E2D9B0F-7994-44AD-9ECB-55A385BF89A3}" presName="node" presStyleLbl="node1" presStyleIdx="3" presStyleCnt="5">
        <dgm:presLayoutVars>
          <dgm:bulletEnabled val="1"/>
        </dgm:presLayoutVars>
      </dgm:prSet>
      <dgm:spPr/>
    </dgm:pt>
    <dgm:pt modelId="{3A70182F-E10D-4A0B-B822-A3820E028AAF}" type="pres">
      <dgm:prSet presAssocID="{148D2A25-3AFC-4057-B297-990B0FA5C0B8}" presName="sibTrans" presStyleCnt="0"/>
      <dgm:spPr/>
    </dgm:pt>
    <dgm:pt modelId="{D7113C03-5F0E-4C95-BEC8-EEE422294977}" type="pres">
      <dgm:prSet presAssocID="{F4479AB2-20A4-4099-9A6F-95E1222E0102}" presName="node" presStyleLbl="node1" presStyleIdx="4" presStyleCnt="5">
        <dgm:presLayoutVars>
          <dgm:bulletEnabled val="1"/>
        </dgm:presLayoutVars>
      </dgm:prSet>
      <dgm:spPr/>
    </dgm:pt>
  </dgm:ptLst>
  <dgm:cxnLst>
    <dgm:cxn modelId="{8CDDCB07-9FDD-4770-BEE0-D06BF51D3974}" type="presOf" srcId="{8E2D9B0F-7994-44AD-9ECB-55A385BF89A3}" destId="{892E30C1-DF37-409A-9860-71705F1F5A8D}" srcOrd="0" destOrd="0" presId="urn:microsoft.com/office/officeart/2005/8/layout/default"/>
    <dgm:cxn modelId="{D5FDBF2A-AEC9-4FA2-A144-CD68D48E474D}" type="presOf" srcId="{1D0E30F2-F9FF-4AC8-9891-C8B094036BBE}" destId="{06B53EFA-4B46-4C0C-B77D-ED0381F0862A}" srcOrd="0" destOrd="0" presId="urn:microsoft.com/office/officeart/2005/8/layout/default"/>
    <dgm:cxn modelId="{AD66E039-F433-4AE5-A8CB-271D10AA482C}" type="presOf" srcId="{68BB09E9-FC71-47A7-B8D1-A26BD8309388}" destId="{3EB33E0A-81E0-4505-A245-3D7D9FF4F915}" srcOrd="0" destOrd="0" presId="urn:microsoft.com/office/officeart/2005/8/layout/default"/>
    <dgm:cxn modelId="{98D83945-29F0-46BC-A0EC-E94589FF073B}" srcId="{E4138D1E-E2F8-418B-97A4-3AC4DEB5CAAC}" destId="{F4479AB2-20A4-4099-9A6F-95E1222E0102}" srcOrd="4" destOrd="0" parTransId="{E2FC2D4F-7C45-4B0C-A153-F59436AD8262}" sibTransId="{2927DCA2-8A2B-4C0D-9C28-F6CDB0DCEFBB}"/>
    <dgm:cxn modelId="{A6464474-6E86-4056-A015-867304AA5422}" type="presOf" srcId="{1DA9D264-C26B-4A7A-9085-3F0E8D44C631}" destId="{7EFFC26E-FCB4-4EEA-BFFF-4E4BF5109B9E}" srcOrd="0" destOrd="0" presId="urn:microsoft.com/office/officeart/2005/8/layout/default"/>
    <dgm:cxn modelId="{3D713583-8C0E-4150-B17D-BFE1F8660FD6}" srcId="{E4138D1E-E2F8-418B-97A4-3AC4DEB5CAAC}" destId="{8E2D9B0F-7994-44AD-9ECB-55A385BF89A3}" srcOrd="3" destOrd="0" parTransId="{B70E29EA-1464-4CB1-BE17-F67AA545ACCC}" sibTransId="{148D2A25-3AFC-4057-B297-990B0FA5C0B8}"/>
    <dgm:cxn modelId="{0446A987-6D74-4D9F-A019-695C366DF2B3}" srcId="{E4138D1E-E2F8-418B-97A4-3AC4DEB5CAAC}" destId="{68BB09E9-FC71-47A7-B8D1-A26BD8309388}" srcOrd="2" destOrd="0" parTransId="{20C935BC-C34D-423B-8136-759492826586}" sibTransId="{29F9C27D-3B84-409A-A8D1-83B602BC91FF}"/>
    <dgm:cxn modelId="{D3AA02AA-FFB7-44FB-9A6D-61444C4BF190}" srcId="{E4138D1E-E2F8-418B-97A4-3AC4DEB5CAAC}" destId="{1DA9D264-C26B-4A7A-9085-3F0E8D44C631}" srcOrd="0" destOrd="0" parTransId="{E07594C6-7048-43C1-A2C8-15A3D873999E}" sibTransId="{EB668B82-707A-4CFF-8CFE-95DFB9DA7AD8}"/>
    <dgm:cxn modelId="{833E5ECC-7154-407B-829B-E8302B5C83F8}" type="presOf" srcId="{F4479AB2-20A4-4099-9A6F-95E1222E0102}" destId="{D7113C03-5F0E-4C95-BEC8-EEE422294977}" srcOrd="0" destOrd="0" presId="urn:microsoft.com/office/officeart/2005/8/layout/default"/>
    <dgm:cxn modelId="{0A8754ED-5885-40D6-8BDD-AD0ED761DC40}" srcId="{E4138D1E-E2F8-418B-97A4-3AC4DEB5CAAC}" destId="{1D0E30F2-F9FF-4AC8-9891-C8B094036BBE}" srcOrd="1" destOrd="0" parTransId="{FA44EDCD-B4D9-4B84-8607-8BC077C17801}" sibTransId="{BFE4CC92-EA09-4353-B19E-37B198F6F2FD}"/>
    <dgm:cxn modelId="{A13B2CF2-A55F-41C1-B181-5ED6822901A0}" type="presOf" srcId="{E4138D1E-E2F8-418B-97A4-3AC4DEB5CAAC}" destId="{95258009-4199-41FE-B28C-FA94E32AC080}" srcOrd="0" destOrd="0" presId="urn:microsoft.com/office/officeart/2005/8/layout/default"/>
    <dgm:cxn modelId="{14A1CE0B-A34B-414A-B90C-352BE8BF9142}" type="presParOf" srcId="{95258009-4199-41FE-B28C-FA94E32AC080}" destId="{7EFFC26E-FCB4-4EEA-BFFF-4E4BF5109B9E}" srcOrd="0" destOrd="0" presId="urn:microsoft.com/office/officeart/2005/8/layout/default"/>
    <dgm:cxn modelId="{57BDC266-B976-49C9-A6AC-6F7E6AC596DA}" type="presParOf" srcId="{95258009-4199-41FE-B28C-FA94E32AC080}" destId="{7305F26F-1C20-4544-984B-82A58286EDF0}" srcOrd="1" destOrd="0" presId="urn:microsoft.com/office/officeart/2005/8/layout/default"/>
    <dgm:cxn modelId="{01560099-450B-4635-89FD-4EBB8AB0EDE5}" type="presParOf" srcId="{95258009-4199-41FE-B28C-FA94E32AC080}" destId="{06B53EFA-4B46-4C0C-B77D-ED0381F0862A}" srcOrd="2" destOrd="0" presId="urn:microsoft.com/office/officeart/2005/8/layout/default"/>
    <dgm:cxn modelId="{DA4D6BB0-D87B-4BD6-BF04-1B9BFC14CDFB}" type="presParOf" srcId="{95258009-4199-41FE-B28C-FA94E32AC080}" destId="{D913EE1A-CBA1-44D0-BD17-DEBA5B76BC74}" srcOrd="3" destOrd="0" presId="urn:microsoft.com/office/officeart/2005/8/layout/default"/>
    <dgm:cxn modelId="{0DEF72E2-C580-4115-8BC9-7D9888DD7AED}" type="presParOf" srcId="{95258009-4199-41FE-B28C-FA94E32AC080}" destId="{3EB33E0A-81E0-4505-A245-3D7D9FF4F915}" srcOrd="4" destOrd="0" presId="urn:microsoft.com/office/officeart/2005/8/layout/default"/>
    <dgm:cxn modelId="{32D5B080-1BAA-4720-A707-4614CB4D04BB}" type="presParOf" srcId="{95258009-4199-41FE-B28C-FA94E32AC080}" destId="{4924D9B2-606F-450A-9E33-5AF3B6B1CE7F}" srcOrd="5" destOrd="0" presId="urn:microsoft.com/office/officeart/2005/8/layout/default"/>
    <dgm:cxn modelId="{03EC20FA-60AB-4FF9-B81A-E3BB376A683F}" type="presParOf" srcId="{95258009-4199-41FE-B28C-FA94E32AC080}" destId="{892E30C1-DF37-409A-9860-71705F1F5A8D}" srcOrd="6" destOrd="0" presId="urn:microsoft.com/office/officeart/2005/8/layout/default"/>
    <dgm:cxn modelId="{240AE546-950F-43E1-864D-E8A7A0D42825}" type="presParOf" srcId="{95258009-4199-41FE-B28C-FA94E32AC080}" destId="{3A70182F-E10D-4A0B-B822-A3820E028AAF}" srcOrd="7" destOrd="0" presId="urn:microsoft.com/office/officeart/2005/8/layout/default"/>
    <dgm:cxn modelId="{6D75B360-2AAC-4F76-B499-01A0BF1E9AFF}" type="presParOf" srcId="{95258009-4199-41FE-B28C-FA94E32AC080}" destId="{D7113C03-5F0E-4C95-BEC8-EEE42229497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A2F19A-9871-4BBE-AD96-1D4A77D6344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E9AAA02-ADC6-4602-9866-4CBC359959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Many new users think PEIMS only happens near a submission deadline.</a:t>
          </a:r>
        </a:p>
      </dgm:t>
    </dgm:pt>
    <dgm:pt modelId="{84027503-A2F2-4D27-9257-B112F4A8101D}" type="parTrans" cxnId="{B12478A4-8D8D-4B93-AB74-D82046852D97}">
      <dgm:prSet/>
      <dgm:spPr/>
      <dgm:t>
        <a:bodyPr/>
        <a:lstStyle/>
        <a:p>
          <a:endParaRPr lang="en-US"/>
        </a:p>
      </dgm:t>
    </dgm:pt>
    <dgm:pt modelId="{8D16D865-DBB2-417C-9803-B3EB2CA6629B}" type="sibTrans" cxnId="{B12478A4-8D8D-4B93-AB74-D82046852D97}">
      <dgm:prSet/>
      <dgm:spPr/>
      <dgm:t>
        <a:bodyPr/>
        <a:lstStyle/>
        <a:p>
          <a:endParaRPr lang="en-US"/>
        </a:p>
      </dgm:t>
    </dgm:pt>
    <dgm:pt modelId="{FA5532AD-3606-480C-BB54-1CDBED8423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Waiting until the submission window opens creates unnecessary stress and increases the chance of errors.</a:t>
          </a:r>
        </a:p>
      </dgm:t>
    </dgm:pt>
    <dgm:pt modelId="{00D8C4A7-9106-4E94-B9DB-138D728C1AE5}" type="parTrans" cxnId="{8A7A1BAE-BEE2-4CB0-9CAF-87681F31C9CB}">
      <dgm:prSet/>
      <dgm:spPr/>
      <dgm:t>
        <a:bodyPr/>
        <a:lstStyle/>
        <a:p>
          <a:endParaRPr lang="en-US"/>
        </a:p>
      </dgm:t>
    </dgm:pt>
    <dgm:pt modelId="{95ECADF4-8D88-43D8-BAEC-A10DE576B11C}" type="sibTrans" cxnId="{8A7A1BAE-BEE2-4CB0-9CAF-87681F31C9CB}">
      <dgm:prSet/>
      <dgm:spPr/>
      <dgm:t>
        <a:bodyPr/>
        <a:lstStyle/>
        <a:p>
          <a:endParaRPr lang="en-US"/>
        </a:p>
      </dgm:t>
    </dgm:pt>
    <dgm:pt modelId="{B7A629A4-1222-4C58-8E27-1DD9D53DBF11}" type="pres">
      <dgm:prSet presAssocID="{74A2F19A-9871-4BBE-AD96-1D4A77D63449}" presName="root" presStyleCnt="0">
        <dgm:presLayoutVars>
          <dgm:dir/>
          <dgm:resizeHandles val="exact"/>
        </dgm:presLayoutVars>
      </dgm:prSet>
      <dgm:spPr/>
    </dgm:pt>
    <dgm:pt modelId="{7F3BE039-15C9-41AF-97D6-C76C3F1911B0}" type="pres">
      <dgm:prSet presAssocID="{EE9AAA02-ADC6-4602-9866-4CBC359959B1}" presName="compNode" presStyleCnt="0"/>
      <dgm:spPr/>
    </dgm:pt>
    <dgm:pt modelId="{514342BF-195D-43EE-8B2F-498F0D84247C}" type="pres">
      <dgm:prSet presAssocID="{EE9AAA02-ADC6-4602-9866-4CBC359959B1}" presName="bgRect" presStyleLbl="bgShp" presStyleIdx="0" presStyleCnt="2" custLinFactY="60158" custLinFactNeighborX="-5856" custLinFactNeighborY="100000"/>
      <dgm:spPr/>
    </dgm:pt>
    <dgm:pt modelId="{51353384-B476-432C-B6E7-E2D01E28DA93}" type="pres">
      <dgm:prSet presAssocID="{EE9AAA02-ADC6-4602-9866-4CBC359959B1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91FE2556-ECC5-41D5-BA35-81786B2B5E8B}" type="pres">
      <dgm:prSet presAssocID="{EE9AAA02-ADC6-4602-9866-4CBC359959B1}" presName="spaceRect" presStyleCnt="0"/>
      <dgm:spPr/>
    </dgm:pt>
    <dgm:pt modelId="{D9ECC4CA-D454-4ADE-8253-8F4A2785021F}" type="pres">
      <dgm:prSet presAssocID="{EE9AAA02-ADC6-4602-9866-4CBC359959B1}" presName="parTx" presStyleLbl="revTx" presStyleIdx="0" presStyleCnt="2">
        <dgm:presLayoutVars>
          <dgm:chMax val="0"/>
          <dgm:chPref val="0"/>
        </dgm:presLayoutVars>
      </dgm:prSet>
      <dgm:spPr/>
    </dgm:pt>
    <dgm:pt modelId="{8AED829C-3CFD-4ECA-8CFC-4195BCE13369}" type="pres">
      <dgm:prSet presAssocID="{8D16D865-DBB2-417C-9803-B3EB2CA6629B}" presName="sibTrans" presStyleCnt="0"/>
      <dgm:spPr/>
    </dgm:pt>
    <dgm:pt modelId="{A64784ED-ADFF-4258-A881-49EEB1620B0D}" type="pres">
      <dgm:prSet presAssocID="{FA5532AD-3606-480C-BB54-1CDBED842392}" presName="compNode" presStyleCnt="0"/>
      <dgm:spPr/>
    </dgm:pt>
    <dgm:pt modelId="{D4293957-44D8-424F-9146-3AE931862923}" type="pres">
      <dgm:prSet presAssocID="{FA5532AD-3606-480C-BB54-1CDBED842392}" presName="bgRect" presStyleLbl="bgShp" presStyleIdx="1" presStyleCnt="2"/>
      <dgm:spPr/>
    </dgm:pt>
    <dgm:pt modelId="{1F53732F-5F13-4ADB-A690-2B54A42B90EC}" type="pres">
      <dgm:prSet presAssocID="{FA5532AD-3606-480C-BB54-1CDBED842392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72CEADF5-1BA5-45E3-8877-D75C3D388A20}" type="pres">
      <dgm:prSet presAssocID="{FA5532AD-3606-480C-BB54-1CDBED842392}" presName="spaceRect" presStyleCnt="0"/>
      <dgm:spPr/>
    </dgm:pt>
    <dgm:pt modelId="{9DF87ACE-1215-41F5-BCE2-8E621C72977F}" type="pres">
      <dgm:prSet presAssocID="{FA5532AD-3606-480C-BB54-1CDBED84239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12478A4-8D8D-4B93-AB74-D82046852D97}" srcId="{74A2F19A-9871-4BBE-AD96-1D4A77D63449}" destId="{EE9AAA02-ADC6-4602-9866-4CBC359959B1}" srcOrd="0" destOrd="0" parTransId="{84027503-A2F2-4D27-9257-B112F4A8101D}" sibTransId="{8D16D865-DBB2-417C-9803-B3EB2CA6629B}"/>
    <dgm:cxn modelId="{8A7A1BAE-BEE2-4CB0-9CAF-87681F31C9CB}" srcId="{74A2F19A-9871-4BBE-AD96-1D4A77D63449}" destId="{FA5532AD-3606-480C-BB54-1CDBED842392}" srcOrd="1" destOrd="0" parTransId="{00D8C4A7-9106-4E94-B9DB-138D728C1AE5}" sibTransId="{95ECADF4-8D88-43D8-BAEC-A10DE576B11C}"/>
    <dgm:cxn modelId="{C4510DCC-5833-4990-B04B-04F9B1BD6D39}" type="presOf" srcId="{FA5532AD-3606-480C-BB54-1CDBED842392}" destId="{9DF87ACE-1215-41F5-BCE2-8E621C72977F}" srcOrd="0" destOrd="0" presId="urn:microsoft.com/office/officeart/2018/2/layout/IconVerticalSolidList"/>
    <dgm:cxn modelId="{6CB71FD5-998B-42FD-B4B5-163F9B96220D}" type="presOf" srcId="{74A2F19A-9871-4BBE-AD96-1D4A77D63449}" destId="{B7A629A4-1222-4C58-8E27-1DD9D53DBF11}" srcOrd="0" destOrd="0" presId="urn:microsoft.com/office/officeart/2018/2/layout/IconVerticalSolidList"/>
    <dgm:cxn modelId="{AA78C8F4-6CCD-49BC-85F6-52F8C0454D6C}" type="presOf" srcId="{EE9AAA02-ADC6-4602-9866-4CBC359959B1}" destId="{D9ECC4CA-D454-4ADE-8253-8F4A2785021F}" srcOrd="0" destOrd="0" presId="urn:microsoft.com/office/officeart/2018/2/layout/IconVerticalSolidList"/>
    <dgm:cxn modelId="{89DD00B5-6B0B-4300-8B21-D6631A527C72}" type="presParOf" srcId="{B7A629A4-1222-4C58-8E27-1DD9D53DBF11}" destId="{7F3BE039-15C9-41AF-97D6-C76C3F1911B0}" srcOrd="0" destOrd="0" presId="urn:microsoft.com/office/officeart/2018/2/layout/IconVerticalSolidList"/>
    <dgm:cxn modelId="{CE117CE9-2B63-426F-A832-F31664F9E504}" type="presParOf" srcId="{7F3BE039-15C9-41AF-97D6-C76C3F1911B0}" destId="{514342BF-195D-43EE-8B2F-498F0D84247C}" srcOrd="0" destOrd="0" presId="urn:microsoft.com/office/officeart/2018/2/layout/IconVerticalSolidList"/>
    <dgm:cxn modelId="{5B04116E-186A-4196-BEDB-FCA5233F3CB2}" type="presParOf" srcId="{7F3BE039-15C9-41AF-97D6-C76C3F1911B0}" destId="{51353384-B476-432C-B6E7-E2D01E28DA93}" srcOrd="1" destOrd="0" presId="urn:microsoft.com/office/officeart/2018/2/layout/IconVerticalSolidList"/>
    <dgm:cxn modelId="{47AF8ABD-65A5-4481-86F1-FA21DF6D9D74}" type="presParOf" srcId="{7F3BE039-15C9-41AF-97D6-C76C3F1911B0}" destId="{91FE2556-ECC5-41D5-BA35-81786B2B5E8B}" srcOrd="2" destOrd="0" presId="urn:microsoft.com/office/officeart/2018/2/layout/IconVerticalSolidList"/>
    <dgm:cxn modelId="{92EC8C1F-D760-4E53-9893-4EBD39373377}" type="presParOf" srcId="{7F3BE039-15C9-41AF-97D6-C76C3F1911B0}" destId="{D9ECC4CA-D454-4ADE-8253-8F4A2785021F}" srcOrd="3" destOrd="0" presId="urn:microsoft.com/office/officeart/2018/2/layout/IconVerticalSolidList"/>
    <dgm:cxn modelId="{FE95D4C0-4C49-4DB1-AF89-F74EA8FB9827}" type="presParOf" srcId="{B7A629A4-1222-4C58-8E27-1DD9D53DBF11}" destId="{8AED829C-3CFD-4ECA-8CFC-4195BCE13369}" srcOrd="1" destOrd="0" presId="urn:microsoft.com/office/officeart/2018/2/layout/IconVerticalSolidList"/>
    <dgm:cxn modelId="{A96F8EED-BD1C-4B26-885B-D0FA84BAEDE4}" type="presParOf" srcId="{B7A629A4-1222-4C58-8E27-1DD9D53DBF11}" destId="{A64784ED-ADFF-4258-A881-49EEB1620B0D}" srcOrd="2" destOrd="0" presId="urn:microsoft.com/office/officeart/2018/2/layout/IconVerticalSolidList"/>
    <dgm:cxn modelId="{EFA83A39-16E1-49A2-BE95-113E1EC3A0A2}" type="presParOf" srcId="{A64784ED-ADFF-4258-A881-49EEB1620B0D}" destId="{D4293957-44D8-424F-9146-3AE931862923}" srcOrd="0" destOrd="0" presId="urn:microsoft.com/office/officeart/2018/2/layout/IconVerticalSolidList"/>
    <dgm:cxn modelId="{9F8F8523-46B1-4895-A089-824882B1CF92}" type="presParOf" srcId="{A64784ED-ADFF-4258-A881-49EEB1620B0D}" destId="{1F53732F-5F13-4ADB-A690-2B54A42B90EC}" srcOrd="1" destOrd="0" presId="urn:microsoft.com/office/officeart/2018/2/layout/IconVerticalSolidList"/>
    <dgm:cxn modelId="{39118DF5-F708-4D4B-8672-AC68148235BD}" type="presParOf" srcId="{A64784ED-ADFF-4258-A881-49EEB1620B0D}" destId="{72CEADF5-1BA5-45E3-8877-D75C3D388A20}" srcOrd="2" destOrd="0" presId="urn:microsoft.com/office/officeart/2018/2/layout/IconVerticalSolidList"/>
    <dgm:cxn modelId="{79306E52-EF16-4ED1-B928-9F2E4A580FEA}" type="presParOf" srcId="{A64784ED-ADFF-4258-A881-49EEB1620B0D}" destId="{9DF87ACE-1215-41F5-BCE2-8E621C72977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74DD54-7FF0-40AA-9617-1BE2B0E1F14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B3C2114-3FF4-4C11-A9B7-4D75E34A5735}">
      <dgm:prSet/>
      <dgm:spPr/>
      <dgm:t>
        <a:bodyPr/>
        <a:lstStyle/>
        <a:p>
          <a:r>
            <a:rPr lang="en-US"/>
            <a:t>New users often think:</a:t>
          </a:r>
        </a:p>
      </dgm:t>
    </dgm:pt>
    <dgm:pt modelId="{79F05E41-F151-4A6C-A110-6F9EC29241B7}" type="parTrans" cxnId="{04561EA7-4759-44DE-963C-86DC8E90E02D}">
      <dgm:prSet/>
      <dgm:spPr/>
      <dgm:t>
        <a:bodyPr/>
        <a:lstStyle/>
        <a:p>
          <a:endParaRPr lang="en-US"/>
        </a:p>
      </dgm:t>
    </dgm:pt>
    <dgm:pt modelId="{17C03BE0-0DD7-4969-9D9A-99E5D3208C38}" type="sibTrans" cxnId="{04561EA7-4759-44DE-963C-86DC8E90E02D}">
      <dgm:prSet/>
      <dgm:spPr/>
      <dgm:t>
        <a:bodyPr/>
        <a:lstStyle/>
        <a:p>
          <a:endParaRPr lang="en-US"/>
        </a:p>
      </dgm:t>
    </dgm:pt>
    <dgm:pt modelId="{B8B7F138-1852-4FED-B867-0098F7BED8C5}">
      <dgm:prSet/>
      <dgm:spPr/>
      <dgm:t>
        <a:bodyPr/>
        <a:lstStyle/>
        <a:p>
          <a:r>
            <a:rPr lang="en-US"/>
            <a:t>"I only log in when I have to submit PEIMS."</a:t>
          </a:r>
        </a:p>
      </dgm:t>
    </dgm:pt>
    <dgm:pt modelId="{AFB042DE-4959-4BD1-8ECB-BB9737F285E2}" type="parTrans" cxnId="{03F9942E-1EBE-4A76-B757-D369D49523AF}">
      <dgm:prSet/>
      <dgm:spPr/>
      <dgm:t>
        <a:bodyPr/>
        <a:lstStyle/>
        <a:p>
          <a:endParaRPr lang="en-US"/>
        </a:p>
      </dgm:t>
    </dgm:pt>
    <dgm:pt modelId="{C0A01DE6-E218-4416-96B5-05367DC86811}" type="sibTrans" cxnId="{03F9942E-1EBE-4A76-B757-D369D49523AF}">
      <dgm:prSet/>
      <dgm:spPr/>
      <dgm:t>
        <a:bodyPr/>
        <a:lstStyle/>
        <a:p>
          <a:endParaRPr lang="en-US"/>
        </a:p>
      </dgm:t>
    </dgm:pt>
    <dgm:pt modelId="{ABE50894-6324-4276-820B-2AAB2AA3859E}">
      <dgm:prSet/>
      <dgm:spPr/>
      <dgm:t>
        <a:bodyPr/>
        <a:lstStyle/>
        <a:p>
          <a:r>
            <a:rPr lang="en-US"/>
            <a:t>Experienced users think:</a:t>
          </a:r>
        </a:p>
      </dgm:t>
    </dgm:pt>
    <dgm:pt modelId="{599A6616-5FA9-4CF5-A278-07F5E12CFB45}" type="parTrans" cxnId="{DAB9785B-E7E2-4804-8742-08C6CC66106C}">
      <dgm:prSet/>
      <dgm:spPr/>
      <dgm:t>
        <a:bodyPr/>
        <a:lstStyle/>
        <a:p>
          <a:endParaRPr lang="en-US"/>
        </a:p>
      </dgm:t>
    </dgm:pt>
    <dgm:pt modelId="{7E062301-21D8-4BEF-9C31-5E6032979C1E}" type="sibTrans" cxnId="{DAB9785B-E7E2-4804-8742-08C6CC66106C}">
      <dgm:prSet/>
      <dgm:spPr/>
      <dgm:t>
        <a:bodyPr/>
        <a:lstStyle/>
        <a:p>
          <a:endParaRPr lang="en-US"/>
        </a:p>
      </dgm:t>
    </dgm:pt>
    <dgm:pt modelId="{F0350555-FCE1-4560-9367-C7E46CA45C6B}">
      <dgm:prSet/>
      <dgm:spPr/>
      <dgm:t>
        <a:bodyPr/>
        <a:lstStyle/>
        <a:p>
          <a:r>
            <a:rPr lang="en-US"/>
            <a:t>"I use OnDataSuite every day to monitor my district."</a:t>
          </a:r>
        </a:p>
      </dgm:t>
    </dgm:pt>
    <dgm:pt modelId="{D8BB88F7-5D67-473E-A3BF-589630286088}" type="parTrans" cxnId="{6E05AF63-DF21-4C53-BB0C-678FAAF5410F}">
      <dgm:prSet/>
      <dgm:spPr/>
      <dgm:t>
        <a:bodyPr/>
        <a:lstStyle/>
        <a:p>
          <a:endParaRPr lang="en-US"/>
        </a:p>
      </dgm:t>
    </dgm:pt>
    <dgm:pt modelId="{BFCA3F42-3F02-4F30-8110-F843D20A52E7}" type="sibTrans" cxnId="{6E05AF63-DF21-4C53-BB0C-678FAAF5410F}">
      <dgm:prSet/>
      <dgm:spPr/>
      <dgm:t>
        <a:bodyPr/>
        <a:lstStyle/>
        <a:p>
          <a:endParaRPr lang="en-US"/>
        </a:p>
      </dgm:t>
    </dgm:pt>
    <dgm:pt modelId="{21F2C128-6300-4855-9C58-1CEA22D77822}" type="pres">
      <dgm:prSet presAssocID="{D974DD54-7FF0-40AA-9617-1BE2B0E1F14D}" presName="linear" presStyleCnt="0">
        <dgm:presLayoutVars>
          <dgm:animLvl val="lvl"/>
          <dgm:resizeHandles val="exact"/>
        </dgm:presLayoutVars>
      </dgm:prSet>
      <dgm:spPr/>
    </dgm:pt>
    <dgm:pt modelId="{F6A98D9D-DBBE-4EEE-9712-1A99EAB8E147}" type="pres">
      <dgm:prSet presAssocID="{AB3C2114-3FF4-4C11-A9B7-4D75E34A573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57F2448-C5F3-456C-8915-DEE2675E0073}" type="pres">
      <dgm:prSet presAssocID="{17C03BE0-0DD7-4969-9D9A-99E5D3208C38}" presName="spacer" presStyleCnt="0"/>
      <dgm:spPr/>
    </dgm:pt>
    <dgm:pt modelId="{985920C6-7266-4A26-AD20-F9BDFBBDE1C5}" type="pres">
      <dgm:prSet presAssocID="{B8B7F138-1852-4FED-B867-0098F7BED8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AE8A508-D098-4625-8271-FE44027E9C6C}" type="pres">
      <dgm:prSet presAssocID="{C0A01DE6-E218-4416-96B5-05367DC86811}" presName="spacer" presStyleCnt="0"/>
      <dgm:spPr/>
    </dgm:pt>
    <dgm:pt modelId="{EC9D6BEC-B903-4742-95BB-78F88AA8D641}" type="pres">
      <dgm:prSet presAssocID="{ABE50894-6324-4276-820B-2AAB2AA3859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DD10810-EE63-4D87-A24E-7A259227BCCF}" type="pres">
      <dgm:prSet presAssocID="{7E062301-21D8-4BEF-9C31-5E6032979C1E}" presName="spacer" presStyleCnt="0"/>
      <dgm:spPr/>
    </dgm:pt>
    <dgm:pt modelId="{DC708DC7-ABFA-48A6-8E05-2A93EA7C42AE}" type="pres">
      <dgm:prSet presAssocID="{F0350555-FCE1-4560-9367-C7E46CA45C6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490AD04-1E7D-4DD6-8703-99FAB065AD2D}" type="presOf" srcId="{AB3C2114-3FF4-4C11-A9B7-4D75E34A5735}" destId="{F6A98D9D-DBBE-4EEE-9712-1A99EAB8E147}" srcOrd="0" destOrd="0" presId="urn:microsoft.com/office/officeart/2005/8/layout/vList2"/>
    <dgm:cxn modelId="{14DED60E-E3B5-422C-B7BC-95BF64BFE2BD}" type="presOf" srcId="{F0350555-FCE1-4560-9367-C7E46CA45C6B}" destId="{DC708DC7-ABFA-48A6-8E05-2A93EA7C42AE}" srcOrd="0" destOrd="0" presId="urn:microsoft.com/office/officeart/2005/8/layout/vList2"/>
    <dgm:cxn modelId="{57885A24-1EE4-49FE-AB32-B8D0A7D383C0}" type="presOf" srcId="{ABE50894-6324-4276-820B-2AAB2AA3859E}" destId="{EC9D6BEC-B903-4742-95BB-78F88AA8D641}" srcOrd="0" destOrd="0" presId="urn:microsoft.com/office/officeart/2005/8/layout/vList2"/>
    <dgm:cxn modelId="{F7FBEF27-4226-4A9D-9F96-FE17589DB57D}" type="presOf" srcId="{D974DD54-7FF0-40AA-9617-1BE2B0E1F14D}" destId="{21F2C128-6300-4855-9C58-1CEA22D77822}" srcOrd="0" destOrd="0" presId="urn:microsoft.com/office/officeart/2005/8/layout/vList2"/>
    <dgm:cxn modelId="{03F9942E-1EBE-4A76-B757-D369D49523AF}" srcId="{D974DD54-7FF0-40AA-9617-1BE2B0E1F14D}" destId="{B8B7F138-1852-4FED-B867-0098F7BED8C5}" srcOrd="1" destOrd="0" parTransId="{AFB042DE-4959-4BD1-8ECB-BB9737F285E2}" sibTransId="{C0A01DE6-E218-4416-96B5-05367DC86811}"/>
    <dgm:cxn modelId="{DAB9785B-E7E2-4804-8742-08C6CC66106C}" srcId="{D974DD54-7FF0-40AA-9617-1BE2B0E1F14D}" destId="{ABE50894-6324-4276-820B-2AAB2AA3859E}" srcOrd="2" destOrd="0" parTransId="{599A6616-5FA9-4CF5-A278-07F5E12CFB45}" sibTransId="{7E062301-21D8-4BEF-9C31-5E6032979C1E}"/>
    <dgm:cxn modelId="{6E05AF63-DF21-4C53-BB0C-678FAAF5410F}" srcId="{D974DD54-7FF0-40AA-9617-1BE2B0E1F14D}" destId="{F0350555-FCE1-4560-9367-C7E46CA45C6B}" srcOrd="3" destOrd="0" parTransId="{D8BB88F7-5D67-473E-A3BF-589630286088}" sibTransId="{BFCA3F42-3F02-4F30-8110-F843D20A52E7}"/>
    <dgm:cxn modelId="{04561EA7-4759-44DE-963C-86DC8E90E02D}" srcId="{D974DD54-7FF0-40AA-9617-1BE2B0E1F14D}" destId="{AB3C2114-3FF4-4C11-A9B7-4D75E34A5735}" srcOrd="0" destOrd="0" parTransId="{79F05E41-F151-4A6C-A110-6F9EC29241B7}" sibTransId="{17C03BE0-0DD7-4969-9D9A-99E5D3208C38}"/>
    <dgm:cxn modelId="{969E35D5-41D9-4197-903F-FDF4768C5BC3}" type="presOf" srcId="{B8B7F138-1852-4FED-B867-0098F7BED8C5}" destId="{985920C6-7266-4A26-AD20-F9BDFBBDE1C5}" srcOrd="0" destOrd="0" presId="urn:microsoft.com/office/officeart/2005/8/layout/vList2"/>
    <dgm:cxn modelId="{D97570F5-8650-4FA5-AD31-5402327E8FCB}" type="presParOf" srcId="{21F2C128-6300-4855-9C58-1CEA22D77822}" destId="{F6A98D9D-DBBE-4EEE-9712-1A99EAB8E147}" srcOrd="0" destOrd="0" presId="urn:microsoft.com/office/officeart/2005/8/layout/vList2"/>
    <dgm:cxn modelId="{55C03D78-926F-4A36-9A04-211C81BB8C90}" type="presParOf" srcId="{21F2C128-6300-4855-9C58-1CEA22D77822}" destId="{157F2448-C5F3-456C-8915-DEE2675E0073}" srcOrd="1" destOrd="0" presId="urn:microsoft.com/office/officeart/2005/8/layout/vList2"/>
    <dgm:cxn modelId="{00B66EA2-6003-470A-9009-4B6DF5FBD63D}" type="presParOf" srcId="{21F2C128-6300-4855-9C58-1CEA22D77822}" destId="{985920C6-7266-4A26-AD20-F9BDFBBDE1C5}" srcOrd="2" destOrd="0" presId="urn:microsoft.com/office/officeart/2005/8/layout/vList2"/>
    <dgm:cxn modelId="{1DEE3301-5F18-4779-A4B2-C31222D49365}" type="presParOf" srcId="{21F2C128-6300-4855-9C58-1CEA22D77822}" destId="{2AE8A508-D098-4625-8271-FE44027E9C6C}" srcOrd="3" destOrd="0" presId="urn:microsoft.com/office/officeart/2005/8/layout/vList2"/>
    <dgm:cxn modelId="{FFD3B381-EA28-47F4-AEA8-C03472D92F67}" type="presParOf" srcId="{21F2C128-6300-4855-9C58-1CEA22D77822}" destId="{EC9D6BEC-B903-4742-95BB-78F88AA8D641}" srcOrd="4" destOrd="0" presId="urn:microsoft.com/office/officeart/2005/8/layout/vList2"/>
    <dgm:cxn modelId="{00040D00-658F-4E01-B3B0-A9804FA4D81E}" type="presParOf" srcId="{21F2C128-6300-4855-9C58-1CEA22D77822}" destId="{1DD10810-EE63-4D87-A24E-7A259227BCCF}" srcOrd="5" destOrd="0" presId="urn:microsoft.com/office/officeart/2005/8/layout/vList2"/>
    <dgm:cxn modelId="{54DE7FEB-C076-4E8A-AC85-7A133684FF27}" type="presParOf" srcId="{21F2C128-6300-4855-9C58-1CEA22D77822}" destId="{DC708DC7-ABFA-48A6-8E05-2A93EA7C42A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C74DC-6F4B-4DA1-9FEE-655631B2A214}">
      <dsp:nvSpPr>
        <dsp:cNvPr id="0" name=""/>
        <dsp:cNvSpPr/>
      </dsp:nvSpPr>
      <dsp:spPr>
        <a:xfrm>
          <a:off x="215967" y="0"/>
          <a:ext cx="1761079" cy="1761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SIS</a:t>
          </a:r>
          <a:r>
            <a:rPr lang="en-US" sz="1700" kern="1200" dirty="0"/>
            <a:t>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(student information system)</a:t>
          </a:r>
          <a:endParaRPr lang="en-US" sz="2800" kern="1200" dirty="0"/>
        </a:p>
      </dsp:txBody>
      <dsp:txXfrm>
        <a:off x="473871" y="257904"/>
        <a:ext cx="1245271" cy="1245271"/>
      </dsp:txXfrm>
    </dsp:sp>
    <dsp:sp modelId="{7E04A448-49CB-40C0-98FD-3C1CF244C8EE}">
      <dsp:nvSpPr>
        <dsp:cNvPr id="0" name=""/>
        <dsp:cNvSpPr/>
      </dsp:nvSpPr>
      <dsp:spPr>
        <a:xfrm>
          <a:off x="553138" y="1905914"/>
          <a:ext cx="1021425" cy="1021425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688528" y="2296507"/>
        <a:ext cx="750645" cy="240239"/>
      </dsp:txXfrm>
    </dsp:sp>
    <dsp:sp modelId="{5A7182EB-AE45-4D6F-AFD4-5EF543901C27}">
      <dsp:nvSpPr>
        <dsp:cNvPr id="0" name=""/>
        <dsp:cNvSpPr/>
      </dsp:nvSpPr>
      <dsp:spPr>
        <a:xfrm>
          <a:off x="297611" y="3054013"/>
          <a:ext cx="1761079" cy="1761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ERP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(enterprise resource planning)</a:t>
          </a:r>
        </a:p>
      </dsp:txBody>
      <dsp:txXfrm>
        <a:off x="555515" y="3311917"/>
        <a:ext cx="1245271" cy="1245271"/>
      </dsp:txXfrm>
    </dsp:sp>
    <dsp:sp modelId="{1098DD2C-9826-4830-AF08-0ACA201498E5}">
      <dsp:nvSpPr>
        <dsp:cNvPr id="0" name=""/>
        <dsp:cNvSpPr/>
      </dsp:nvSpPr>
      <dsp:spPr>
        <a:xfrm rot="20006">
          <a:off x="1967656" y="1924045"/>
          <a:ext cx="378390" cy="6551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1967657" y="2054739"/>
        <a:ext cx="264873" cy="393073"/>
      </dsp:txXfrm>
    </dsp:sp>
    <dsp:sp modelId="{9E62B795-ABA1-4D4E-B6D5-665B3B13E35A}">
      <dsp:nvSpPr>
        <dsp:cNvPr id="0" name=""/>
        <dsp:cNvSpPr/>
      </dsp:nvSpPr>
      <dsp:spPr>
        <a:xfrm>
          <a:off x="2772455" y="687319"/>
          <a:ext cx="3522158" cy="3522158"/>
        </a:xfrm>
        <a:prstGeom prst="pentag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TEA</a:t>
          </a: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District IODS</a:t>
          </a: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data lake</a:t>
          </a:r>
          <a:endParaRPr lang="en-US" sz="2400" kern="1200" dirty="0"/>
        </a:p>
      </dsp:txBody>
      <dsp:txXfrm>
        <a:off x="3445130" y="1518786"/>
        <a:ext cx="2176808" cy="26906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4650F-EEE7-4B06-A0C9-7AEACC60D3E8}">
      <dsp:nvSpPr>
        <dsp:cNvPr id="0" name=""/>
        <dsp:cNvSpPr/>
      </dsp:nvSpPr>
      <dsp:spPr>
        <a:xfrm>
          <a:off x="0" y="2236"/>
          <a:ext cx="5330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061FD-A248-4A19-ADEA-747A2BE9EF85}">
      <dsp:nvSpPr>
        <dsp:cNvPr id="0" name=""/>
        <dsp:cNvSpPr/>
      </dsp:nvSpPr>
      <dsp:spPr>
        <a:xfrm>
          <a:off x="0" y="2236"/>
          <a:ext cx="5330952" cy="1525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“What if my special programs staff are telling me the data looks wrong?”</a:t>
          </a:r>
        </a:p>
      </dsp:txBody>
      <dsp:txXfrm>
        <a:off x="0" y="2236"/>
        <a:ext cx="5330952" cy="1525556"/>
      </dsp:txXfrm>
    </dsp:sp>
    <dsp:sp modelId="{DB91A5BE-A625-4D86-B933-7E68B33A63CB}">
      <dsp:nvSpPr>
        <dsp:cNvPr id="0" name=""/>
        <dsp:cNvSpPr/>
      </dsp:nvSpPr>
      <dsp:spPr>
        <a:xfrm>
          <a:off x="0" y="1527793"/>
          <a:ext cx="5330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74BBC-839F-485C-980D-44701D1CD514}">
      <dsp:nvSpPr>
        <dsp:cNvPr id="0" name=""/>
        <dsp:cNvSpPr/>
      </dsp:nvSpPr>
      <dsp:spPr>
        <a:xfrm>
          <a:off x="0" y="1527793"/>
          <a:ext cx="5330952" cy="1525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“I want it to be perfect before they see it.”</a:t>
          </a:r>
        </a:p>
      </dsp:txBody>
      <dsp:txXfrm>
        <a:off x="0" y="1527793"/>
        <a:ext cx="5330952" cy="1525556"/>
      </dsp:txXfrm>
    </dsp:sp>
    <dsp:sp modelId="{5F89FCBD-40D3-45C1-99F9-969BDFF23036}">
      <dsp:nvSpPr>
        <dsp:cNvPr id="0" name=""/>
        <dsp:cNvSpPr/>
      </dsp:nvSpPr>
      <dsp:spPr>
        <a:xfrm>
          <a:off x="0" y="3053350"/>
          <a:ext cx="5330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931F27-0022-4900-8ABB-CDE14E354D12}">
      <dsp:nvSpPr>
        <dsp:cNvPr id="0" name=""/>
        <dsp:cNvSpPr/>
      </dsp:nvSpPr>
      <dsp:spPr>
        <a:xfrm>
          <a:off x="0" y="3053350"/>
          <a:ext cx="5330952" cy="1525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“I know I have errors!”</a:t>
          </a:r>
        </a:p>
      </dsp:txBody>
      <dsp:txXfrm>
        <a:off x="0" y="3053350"/>
        <a:ext cx="5330952" cy="15255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564300-5111-4576-A034-17C7F4E00BB5}">
      <dsp:nvSpPr>
        <dsp:cNvPr id="0" name=""/>
        <dsp:cNvSpPr/>
      </dsp:nvSpPr>
      <dsp:spPr>
        <a:xfrm>
          <a:off x="0" y="1901"/>
          <a:ext cx="5330952" cy="9636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E77D8-121D-4E33-B088-6FE1BE45A524}">
      <dsp:nvSpPr>
        <dsp:cNvPr id="0" name=""/>
        <dsp:cNvSpPr/>
      </dsp:nvSpPr>
      <dsp:spPr>
        <a:xfrm>
          <a:off x="291504" y="218722"/>
          <a:ext cx="530007" cy="5300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6EE974-BA74-42AC-BEA5-76885C945570}">
      <dsp:nvSpPr>
        <dsp:cNvPr id="0" name=""/>
        <dsp:cNvSpPr/>
      </dsp:nvSpPr>
      <dsp:spPr>
        <a:xfrm>
          <a:off x="1113016" y="1901"/>
          <a:ext cx="4217935" cy="96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86" tIns="101986" rIns="101986" bIns="10198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Data is protected</a:t>
          </a:r>
        </a:p>
      </dsp:txBody>
      <dsp:txXfrm>
        <a:off x="1113016" y="1901"/>
        <a:ext cx="4217935" cy="963650"/>
      </dsp:txXfrm>
    </dsp:sp>
    <dsp:sp modelId="{6182925D-A926-4C50-823B-E1213A43FC0D}">
      <dsp:nvSpPr>
        <dsp:cNvPr id="0" name=""/>
        <dsp:cNvSpPr/>
      </dsp:nvSpPr>
      <dsp:spPr>
        <a:xfrm>
          <a:off x="0" y="1206464"/>
          <a:ext cx="5330952" cy="9636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B0DA8-F676-4C09-85F6-BD7F02C7CADB}">
      <dsp:nvSpPr>
        <dsp:cNvPr id="0" name=""/>
        <dsp:cNvSpPr/>
      </dsp:nvSpPr>
      <dsp:spPr>
        <a:xfrm>
          <a:off x="291504" y="1423286"/>
          <a:ext cx="530007" cy="5300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E2C83-3C68-44A6-B0CA-6E90A11A852B}">
      <dsp:nvSpPr>
        <dsp:cNvPr id="0" name=""/>
        <dsp:cNvSpPr/>
      </dsp:nvSpPr>
      <dsp:spPr>
        <a:xfrm>
          <a:off x="1113016" y="1206464"/>
          <a:ext cx="4217935" cy="96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86" tIns="101986" rIns="101986" bIns="10198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Data can be shared within the system</a:t>
          </a:r>
        </a:p>
      </dsp:txBody>
      <dsp:txXfrm>
        <a:off x="1113016" y="1206464"/>
        <a:ext cx="4217935" cy="963650"/>
      </dsp:txXfrm>
    </dsp:sp>
    <dsp:sp modelId="{7EEC3095-41A0-4B44-AE52-6912B8A07074}">
      <dsp:nvSpPr>
        <dsp:cNvPr id="0" name=""/>
        <dsp:cNvSpPr/>
      </dsp:nvSpPr>
      <dsp:spPr>
        <a:xfrm>
          <a:off x="0" y="2411028"/>
          <a:ext cx="5330952" cy="9636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7BDAD4-EAEB-4254-A00F-755599AFACC0}">
      <dsp:nvSpPr>
        <dsp:cNvPr id="0" name=""/>
        <dsp:cNvSpPr/>
      </dsp:nvSpPr>
      <dsp:spPr>
        <a:xfrm>
          <a:off x="291504" y="2627849"/>
          <a:ext cx="530007" cy="5300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D8944-C167-4BAD-8574-7E4291FDC5DD}">
      <dsp:nvSpPr>
        <dsp:cNvPr id="0" name=""/>
        <dsp:cNvSpPr/>
      </dsp:nvSpPr>
      <dsp:spPr>
        <a:xfrm>
          <a:off x="1113016" y="2411028"/>
          <a:ext cx="4217935" cy="96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86" tIns="101986" rIns="101986" bIns="10198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Users can only see the data they are allowed to see</a:t>
          </a:r>
        </a:p>
      </dsp:txBody>
      <dsp:txXfrm>
        <a:off x="1113016" y="2411028"/>
        <a:ext cx="4217935" cy="963650"/>
      </dsp:txXfrm>
    </dsp:sp>
    <dsp:sp modelId="{F41891F6-29D8-4354-88B0-E40F222FF7AD}">
      <dsp:nvSpPr>
        <dsp:cNvPr id="0" name=""/>
        <dsp:cNvSpPr/>
      </dsp:nvSpPr>
      <dsp:spPr>
        <a:xfrm>
          <a:off x="0" y="3615591"/>
          <a:ext cx="5330952" cy="9636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CA65D-F5C9-4D26-8978-CBD90A1D7E96}">
      <dsp:nvSpPr>
        <dsp:cNvPr id="0" name=""/>
        <dsp:cNvSpPr/>
      </dsp:nvSpPr>
      <dsp:spPr>
        <a:xfrm>
          <a:off x="291504" y="3832413"/>
          <a:ext cx="530007" cy="5300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DDCD56-980B-4FAF-B2F6-CFDB6ECD2510}">
      <dsp:nvSpPr>
        <dsp:cNvPr id="0" name=""/>
        <dsp:cNvSpPr/>
      </dsp:nvSpPr>
      <dsp:spPr>
        <a:xfrm>
          <a:off x="1113016" y="3615591"/>
          <a:ext cx="4217935" cy="96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86" tIns="101986" rIns="101986" bIns="10198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Allows you to run data for entire district and share to many at one time</a:t>
          </a:r>
        </a:p>
      </dsp:txBody>
      <dsp:txXfrm>
        <a:off x="1113016" y="3615591"/>
        <a:ext cx="4217935" cy="9636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FC26E-FCB4-4EEA-BFFF-4E4BF5109B9E}">
      <dsp:nvSpPr>
        <dsp:cNvPr id="0" name=""/>
        <dsp:cNvSpPr/>
      </dsp:nvSpPr>
      <dsp:spPr>
        <a:xfrm>
          <a:off x="0" y="47624"/>
          <a:ext cx="2857499" cy="17145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Enrollment </a:t>
          </a:r>
        </a:p>
      </dsp:txBody>
      <dsp:txXfrm>
        <a:off x="0" y="47624"/>
        <a:ext cx="2857499" cy="1714500"/>
      </dsp:txXfrm>
    </dsp:sp>
    <dsp:sp modelId="{06B53EFA-4B46-4C0C-B77D-ED0381F0862A}">
      <dsp:nvSpPr>
        <dsp:cNvPr id="0" name=""/>
        <dsp:cNvSpPr/>
      </dsp:nvSpPr>
      <dsp:spPr>
        <a:xfrm>
          <a:off x="3143250" y="47624"/>
          <a:ext cx="2857499" cy="17145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Attendance </a:t>
          </a:r>
        </a:p>
      </dsp:txBody>
      <dsp:txXfrm>
        <a:off x="3143250" y="47624"/>
        <a:ext cx="2857499" cy="1714500"/>
      </dsp:txXfrm>
    </dsp:sp>
    <dsp:sp modelId="{3EB33E0A-81E0-4505-A245-3D7D9FF4F915}">
      <dsp:nvSpPr>
        <dsp:cNvPr id="0" name=""/>
        <dsp:cNvSpPr/>
      </dsp:nvSpPr>
      <dsp:spPr>
        <a:xfrm>
          <a:off x="6286500" y="47624"/>
          <a:ext cx="2857499" cy="17145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CCMR </a:t>
          </a:r>
        </a:p>
      </dsp:txBody>
      <dsp:txXfrm>
        <a:off x="6286500" y="47624"/>
        <a:ext cx="2857499" cy="1714500"/>
      </dsp:txXfrm>
    </dsp:sp>
    <dsp:sp modelId="{892E30C1-DF37-409A-9860-71705F1F5A8D}">
      <dsp:nvSpPr>
        <dsp:cNvPr id="0" name=""/>
        <dsp:cNvSpPr/>
      </dsp:nvSpPr>
      <dsp:spPr>
        <a:xfrm>
          <a:off x="1571625" y="2047875"/>
          <a:ext cx="2857499" cy="17145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Finance </a:t>
          </a:r>
        </a:p>
      </dsp:txBody>
      <dsp:txXfrm>
        <a:off x="1571625" y="2047875"/>
        <a:ext cx="2857499" cy="1714500"/>
      </dsp:txXfrm>
    </dsp:sp>
    <dsp:sp modelId="{D7113C03-5F0E-4C95-BEC8-EEE422294977}">
      <dsp:nvSpPr>
        <dsp:cNvPr id="0" name=""/>
        <dsp:cNvSpPr/>
      </dsp:nvSpPr>
      <dsp:spPr>
        <a:xfrm>
          <a:off x="4714875" y="2047874"/>
          <a:ext cx="2857499" cy="17145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Accountability</a:t>
          </a:r>
        </a:p>
      </dsp:txBody>
      <dsp:txXfrm>
        <a:off x="4714875" y="2047874"/>
        <a:ext cx="2857499" cy="1714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4342BF-195D-43EE-8B2F-498F0D84247C}">
      <dsp:nvSpPr>
        <dsp:cNvPr id="0" name=""/>
        <dsp:cNvSpPr/>
      </dsp:nvSpPr>
      <dsp:spPr>
        <a:xfrm>
          <a:off x="0" y="2961008"/>
          <a:ext cx="5337913" cy="138155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353384-B476-432C-B6E7-E2D01E28DA93}">
      <dsp:nvSpPr>
        <dsp:cNvPr id="0" name=""/>
        <dsp:cNvSpPr/>
      </dsp:nvSpPr>
      <dsp:spPr>
        <a:xfrm>
          <a:off x="417919" y="1059190"/>
          <a:ext cx="759854" cy="7598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ECC4CA-D454-4ADE-8253-8F4A2785021F}">
      <dsp:nvSpPr>
        <dsp:cNvPr id="0" name=""/>
        <dsp:cNvSpPr/>
      </dsp:nvSpPr>
      <dsp:spPr>
        <a:xfrm>
          <a:off x="1595693" y="748341"/>
          <a:ext cx="3742219" cy="1381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214" tIns="146214" rIns="146214" bIns="14621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Many new users think PEIMS only happens near a submission deadline.</a:t>
          </a:r>
        </a:p>
      </dsp:txBody>
      <dsp:txXfrm>
        <a:off x="1595693" y="748341"/>
        <a:ext cx="3742219" cy="1381552"/>
      </dsp:txXfrm>
    </dsp:sp>
    <dsp:sp modelId="{D4293957-44D8-424F-9146-3AE931862923}">
      <dsp:nvSpPr>
        <dsp:cNvPr id="0" name=""/>
        <dsp:cNvSpPr/>
      </dsp:nvSpPr>
      <dsp:spPr>
        <a:xfrm>
          <a:off x="0" y="2475282"/>
          <a:ext cx="5337913" cy="138155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53732F-5F13-4ADB-A690-2B54A42B90EC}">
      <dsp:nvSpPr>
        <dsp:cNvPr id="0" name=""/>
        <dsp:cNvSpPr/>
      </dsp:nvSpPr>
      <dsp:spPr>
        <a:xfrm>
          <a:off x="417919" y="2786131"/>
          <a:ext cx="759854" cy="7598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87ACE-1215-41F5-BCE2-8E621C72977F}">
      <dsp:nvSpPr>
        <dsp:cNvPr id="0" name=""/>
        <dsp:cNvSpPr/>
      </dsp:nvSpPr>
      <dsp:spPr>
        <a:xfrm>
          <a:off x="1595693" y="2475282"/>
          <a:ext cx="3742219" cy="1381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214" tIns="146214" rIns="146214" bIns="14621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Waiting until the submission window opens creates unnecessary stress and increases the chance of errors.</a:t>
          </a:r>
        </a:p>
      </dsp:txBody>
      <dsp:txXfrm>
        <a:off x="1595693" y="2475282"/>
        <a:ext cx="3742219" cy="13815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98D9D-DBBE-4EEE-9712-1A99EAB8E147}">
      <dsp:nvSpPr>
        <dsp:cNvPr id="0" name=""/>
        <dsp:cNvSpPr/>
      </dsp:nvSpPr>
      <dsp:spPr>
        <a:xfrm>
          <a:off x="0" y="71645"/>
          <a:ext cx="5980170" cy="12314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New users often think:</a:t>
          </a:r>
        </a:p>
      </dsp:txBody>
      <dsp:txXfrm>
        <a:off x="60116" y="131761"/>
        <a:ext cx="5859938" cy="1111247"/>
      </dsp:txXfrm>
    </dsp:sp>
    <dsp:sp modelId="{985920C6-7266-4A26-AD20-F9BDFBBDE1C5}">
      <dsp:nvSpPr>
        <dsp:cNvPr id="0" name=""/>
        <dsp:cNvSpPr/>
      </dsp:nvSpPr>
      <dsp:spPr>
        <a:xfrm>
          <a:off x="0" y="1392405"/>
          <a:ext cx="5980170" cy="1231479"/>
        </a:xfrm>
        <a:prstGeom prst="roundRect">
          <a:avLst/>
        </a:prstGeom>
        <a:solidFill>
          <a:schemeClr val="accent2">
            <a:hueOff val="-1301120"/>
            <a:satOff val="18233"/>
            <a:lumOff val="-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"I only log in when I have to submit PEIMS."</a:t>
          </a:r>
        </a:p>
      </dsp:txBody>
      <dsp:txXfrm>
        <a:off x="60116" y="1452521"/>
        <a:ext cx="5859938" cy="1111247"/>
      </dsp:txXfrm>
    </dsp:sp>
    <dsp:sp modelId="{EC9D6BEC-B903-4742-95BB-78F88AA8D641}">
      <dsp:nvSpPr>
        <dsp:cNvPr id="0" name=""/>
        <dsp:cNvSpPr/>
      </dsp:nvSpPr>
      <dsp:spPr>
        <a:xfrm>
          <a:off x="0" y="2713165"/>
          <a:ext cx="5980170" cy="1231479"/>
        </a:xfrm>
        <a:prstGeom prst="roundRect">
          <a:avLst/>
        </a:prstGeom>
        <a:solidFill>
          <a:schemeClr val="accent2">
            <a:hueOff val="-2602241"/>
            <a:satOff val="36467"/>
            <a:lumOff val="-105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Experienced users think:</a:t>
          </a:r>
        </a:p>
      </dsp:txBody>
      <dsp:txXfrm>
        <a:off x="60116" y="2773281"/>
        <a:ext cx="5859938" cy="1111247"/>
      </dsp:txXfrm>
    </dsp:sp>
    <dsp:sp modelId="{DC708DC7-ABFA-48A6-8E05-2A93EA7C42AE}">
      <dsp:nvSpPr>
        <dsp:cNvPr id="0" name=""/>
        <dsp:cNvSpPr/>
      </dsp:nvSpPr>
      <dsp:spPr>
        <a:xfrm>
          <a:off x="0" y="4033924"/>
          <a:ext cx="5980170" cy="1231479"/>
        </a:xfrm>
        <a:prstGeom prst="roundRect">
          <a:avLst/>
        </a:prstGeom>
        <a:solidFill>
          <a:schemeClr val="accent2">
            <a:hueOff val="-3903361"/>
            <a:satOff val="54700"/>
            <a:lumOff val="-1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"I use OnDataSuite every day to monitor my district."</a:t>
          </a:r>
        </a:p>
      </dsp:txBody>
      <dsp:txXfrm>
        <a:off x="60116" y="4094040"/>
        <a:ext cx="5859938" cy="111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4DFF8-21DC-419E-8A0B-E813331C4DE6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FC3F9-74D0-4453-B488-387C00FAF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050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Sign in with Full Name Visible and SIS/ERP – easy to identify so that others with the same systems can help you</a:t>
            </a:r>
          </a:p>
          <a:p>
            <a:r>
              <a:rPr lang="en-US" dirty="0"/>
              <a:t>It is OK to ask questions – that is why we are here</a:t>
            </a:r>
          </a:p>
          <a:p>
            <a:r>
              <a:rPr lang="en-US" dirty="0"/>
              <a:t>Intentionally moving slow through topics – other training sessions available if not your cup of tea. 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C3F9-74D0-4453-B488-387C00FAFB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5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7502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24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2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1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629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83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76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6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51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9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8/4/2026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4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75001512@N00/6062064465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hyperlink" Target="https://creativecommons.org/licenses/by/3.0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ppopx.com/en/recommend-icon-thumb-like-black-hand-network-246699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ntheosweb.com/freebies/printable-kids-calendar-2026/" TargetMode="External"/><Relationship Id="rId3" Type="http://schemas.openxmlformats.org/officeDocument/2006/relationships/diagramLayout" Target="../diagrams/layout5.xml"/><Relationship Id="rId7" Type="http://schemas.openxmlformats.org/officeDocument/2006/relationships/image" Target="../media/image19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freepngimg.com/png/40109-construction-sign-free-download-png-hd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arstereowiki.com/types-of-race-cars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kb.ondatasuite.com/knowledge-base/tea-ed-fi-iods-connection-2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D6C85-BA9D-7A76-288A-F42ADF210E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New to PEIMS</a:t>
            </a:r>
            <a:br>
              <a:rPr lang="en-US" dirty="0"/>
            </a:br>
            <a:r>
              <a:rPr lang="en-US" dirty="0"/>
              <a:t>New to </a:t>
            </a:r>
            <a:r>
              <a:rPr lang="en-US" dirty="0" err="1"/>
              <a:t>OnDataSuite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77D81-C2A2-389B-9F2B-35060DB4C9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- 2026 Training</a:t>
            </a:r>
          </a:p>
        </p:txBody>
      </p:sp>
    </p:spTree>
    <p:extLst>
      <p:ext uri="{BB962C8B-B14F-4D97-AF65-F5344CB8AC3E}">
        <p14:creationId xmlns:p14="http://schemas.microsoft.com/office/powerpoint/2010/main" val="2989694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EF286-7642-EBB3-DDA5-81EC9D860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in Zoom</a:t>
            </a:r>
          </a:p>
        </p:txBody>
      </p:sp>
    </p:spTree>
    <p:extLst>
      <p:ext uri="{BB962C8B-B14F-4D97-AF65-F5344CB8AC3E}">
        <p14:creationId xmlns:p14="http://schemas.microsoft.com/office/powerpoint/2010/main" val="2787487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0B69-79C9-8A8A-5494-C55D8DB56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What?</a:t>
            </a:r>
            <a:br>
              <a:rPr lang="en-US" dirty="0"/>
            </a:br>
            <a:r>
              <a:rPr lang="en-US" dirty="0"/>
              <a:t>PEIMS at a Glance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89EA5D2-B83F-46CB-19DB-0366C71466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30952" y="1517904"/>
          <a:ext cx="5330952" cy="4581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6B910C-A349-4CCC-D844-226DFC8BD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is YOUR opportunity to dig into the data and improve the data QUALITY prior to submissions.</a:t>
            </a:r>
          </a:p>
          <a:p>
            <a:r>
              <a:rPr lang="en-US" dirty="0"/>
              <a:t>Get district data into the hands of the decision makers</a:t>
            </a:r>
          </a:p>
        </p:txBody>
      </p:sp>
    </p:spTree>
    <p:extLst>
      <p:ext uri="{BB962C8B-B14F-4D97-AF65-F5344CB8AC3E}">
        <p14:creationId xmlns:p14="http://schemas.microsoft.com/office/powerpoint/2010/main" val="2177876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98EBF-9063-4FA3-7AAF-981A0EE98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849527">
            <a:off x="1209476" y="903024"/>
            <a:ext cx="3145536" cy="1792224"/>
          </a:xfrm>
        </p:spPr>
        <p:txBody>
          <a:bodyPr/>
          <a:lstStyle/>
          <a:p>
            <a:r>
              <a:rPr lang="en-US" dirty="0"/>
              <a:t>Your Story…your data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6AFCC01-8F89-09D1-33B8-E6146881655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30952" y="1517904"/>
          <a:ext cx="5330952" cy="4581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62E47E-C6D6-80E1-FCF1-036FD07CB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D1B497-5099-3956-919E-F1404C8B2B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46824" y="3171022"/>
            <a:ext cx="3904035" cy="29280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FC07A7-E867-64BE-5E02-A90DB4EE3062}"/>
              </a:ext>
            </a:extLst>
          </p:cNvPr>
          <p:cNvSpPr txBox="1"/>
          <p:nvPr/>
        </p:nvSpPr>
        <p:spPr>
          <a:xfrm>
            <a:off x="1215958" y="6231326"/>
            <a:ext cx="3634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s://www.flickr.com/photos/75001512@N00/6062064465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9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751746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1CC53-EEB9-EAAC-BAA7-ADD7D6E46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8651"/>
            <a:ext cx="9144000" cy="1344168"/>
          </a:xfrm>
        </p:spPr>
        <p:txBody>
          <a:bodyPr>
            <a:normAutofit fontScale="90000"/>
          </a:bodyPr>
          <a:lstStyle/>
          <a:p>
            <a:r>
              <a:rPr lang="en-US" dirty="0"/>
              <a:t>Learn the Difference Between Dashboards, Reports, and Validation Reports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B62AE5-B927-2CC8-69AE-5B72EAA40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823" y="3733194"/>
            <a:ext cx="4711849" cy="20611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6E486F-6CF3-EDB9-CAC9-5FA4363D2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014" y="2771358"/>
            <a:ext cx="8633289" cy="7068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1411F0-4284-213C-D12D-56AE81B065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207" y="3733194"/>
            <a:ext cx="5031921" cy="20806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1842B6-F21B-B3BD-03C1-51DE9EC2EDA8}"/>
              </a:ext>
            </a:extLst>
          </p:cNvPr>
          <p:cNvSpPr txBox="1"/>
          <p:nvPr/>
        </p:nvSpPr>
        <p:spPr>
          <a:xfrm>
            <a:off x="1798405" y="6152837"/>
            <a:ext cx="8782509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Everything in </a:t>
            </a:r>
            <a:r>
              <a:rPr lang="en-US" sz="2000" dirty="0" err="1"/>
              <a:t>OnDataSuite</a:t>
            </a:r>
            <a:r>
              <a:rPr lang="en-US" sz="2000" dirty="0"/>
              <a:t> generally falls into one of these categories.</a:t>
            </a:r>
          </a:p>
        </p:txBody>
      </p:sp>
    </p:spTree>
    <p:extLst>
      <p:ext uri="{BB962C8B-B14F-4D97-AF65-F5344CB8AC3E}">
        <p14:creationId xmlns:p14="http://schemas.microsoft.com/office/powerpoint/2010/main" val="767749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58B6E23-8493-4A0F-9409-1BB1B3567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9238EC-3EDA-4FF6-9F43-081294A93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4993D4D-98B3-40A7-986E-15AB6E631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1999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ext Placeholder 3">
            <a:extLst>
              <a:ext uri="{FF2B5EF4-FFF2-40B4-BE49-F238E27FC236}">
                <a16:creationId xmlns:a16="http://schemas.microsoft.com/office/drawing/2014/main" id="{05F423CE-E520-EB0F-8088-040A0A34D8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5997023"/>
              </p:ext>
            </p:extLst>
          </p:nvPr>
        </p:nvGraphicFramePr>
        <p:xfrm>
          <a:off x="1524000" y="2286000"/>
          <a:ext cx="91440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DDD4D6DE-C03D-87A6-A6CC-27EFDDE47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347" y="-19048"/>
            <a:ext cx="9846782" cy="1792224"/>
          </a:xfrm>
        </p:spPr>
        <p:txBody>
          <a:bodyPr/>
          <a:lstStyle/>
          <a:p>
            <a:r>
              <a:rPr lang="en-US" sz="4400" dirty="0"/>
              <a:t>Dashboards</a:t>
            </a:r>
            <a:r>
              <a:rPr lang="en-US" dirty="0"/>
              <a:t> – </a:t>
            </a:r>
            <a:r>
              <a:rPr lang="en-US" sz="3200" dirty="0"/>
              <a:t>Answer “What’s happening?”</a:t>
            </a:r>
            <a:endParaRPr lang="en-US" dirty="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C22E285D-DBEA-3AE0-6AD2-FD3F010439ED}"/>
              </a:ext>
            </a:extLst>
          </p:cNvPr>
          <p:cNvSpPr txBox="1">
            <a:spLocks/>
          </p:cNvSpPr>
          <p:nvPr/>
        </p:nvSpPr>
        <p:spPr>
          <a:xfrm>
            <a:off x="3779411" y="5065776"/>
            <a:ext cx="9846782" cy="1792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Use them EVERY day!</a:t>
            </a:r>
          </a:p>
        </p:txBody>
      </p:sp>
    </p:spTree>
    <p:extLst>
      <p:ext uri="{BB962C8B-B14F-4D97-AF65-F5344CB8AC3E}">
        <p14:creationId xmlns:p14="http://schemas.microsoft.com/office/powerpoint/2010/main" val="3771718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372207-3A03-E12A-14E0-694D0AA40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E7089AD-CFB4-0F12-2F84-690E6C619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EDBF631-70F2-C606-6570-D01CDAF9F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F6E08E-4062-64E6-8A65-884ECEC95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45D36ED-E8B0-2436-4CC5-E2DFEBB8D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1999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ADAE496-2743-3522-EB81-A45BB179B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347" y="-19048"/>
            <a:ext cx="9846782" cy="1792224"/>
          </a:xfrm>
        </p:spPr>
        <p:txBody>
          <a:bodyPr/>
          <a:lstStyle/>
          <a:p>
            <a:r>
              <a:rPr lang="en-US" sz="4800" b="1" dirty="0"/>
              <a:t>Reports</a:t>
            </a:r>
            <a:r>
              <a:rPr lang="en-US" b="1" dirty="0"/>
              <a:t>       </a:t>
            </a:r>
            <a:r>
              <a:rPr lang="en-US" dirty="0"/>
              <a:t>Answer: "Show me the details."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0B18FD2-9914-FBEA-C6F3-73D212786BCD}"/>
              </a:ext>
            </a:extLst>
          </p:cNvPr>
          <p:cNvSpPr txBox="1">
            <a:spLocks/>
          </p:cNvSpPr>
          <p:nvPr/>
        </p:nvSpPr>
        <p:spPr>
          <a:xfrm>
            <a:off x="1172608" y="4941085"/>
            <a:ext cx="9846782" cy="1792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Reports help you research individual records.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ACFE8E-6924-1688-7739-0B118C4A1A2B}"/>
              </a:ext>
            </a:extLst>
          </p:cNvPr>
          <p:cNvSpPr txBox="1"/>
          <p:nvPr/>
        </p:nvSpPr>
        <p:spPr>
          <a:xfrm>
            <a:off x="1142347" y="2157284"/>
            <a:ext cx="754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Examples: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Student lists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Staff lists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ADA reports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Special Program reports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Financial reports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75A849-494B-E619-F051-09819D4CE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463" y="4282416"/>
            <a:ext cx="7081157" cy="13078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49A32F-4DC1-A565-7CD5-DC035073B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697" y="1866983"/>
            <a:ext cx="5975956" cy="226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9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2BBEC3-1160-3833-015B-73144D7F6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F6DE0A2-79AA-0A58-3287-8664544D2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CC5D686-7D2F-78E5-08EA-5252F30B8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A741CF-40D8-1077-59B8-95E334B3A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888729B-A391-4023-5272-AA104E82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1999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5040EFF-BFC1-E1A1-0503-F0950C96D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26" y="198502"/>
            <a:ext cx="9846782" cy="1792224"/>
          </a:xfrm>
        </p:spPr>
        <p:txBody>
          <a:bodyPr/>
          <a:lstStyle/>
          <a:p>
            <a:r>
              <a:rPr lang="en-US" sz="4400" dirty="0"/>
              <a:t>Validation Reports</a:t>
            </a:r>
            <a:r>
              <a:rPr lang="en-US" sz="3200" b="1" dirty="0"/>
              <a:t>       </a:t>
            </a:r>
            <a:br>
              <a:rPr lang="en-US" b="1" dirty="0"/>
            </a:br>
            <a:r>
              <a:rPr lang="en-US" sz="3200" dirty="0"/>
              <a:t>Answer: "What needs to be fixed?"</a:t>
            </a:r>
            <a:endParaRPr lang="en-US" dirty="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CF9CF021-9B27-8777-1168-43DC9CF1B6E5}"/>
              </a:ext>
            </a:extLst>
          </p:cNvPr>
          <p:cNvSpPr txBox="1">
            <a:spLocks/>
          </p:cNvSpPr>
          <p:nvPr/>
        </p:nvSpPr>
        <p:spPr>
          <a:xfrm>
            <a:off x="1172608" y="4941085"/>
            <a:ext cx="9846782" cy="1792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These are the reports PEIMS personnel spend most of their time using.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4956D9-3757-D86B-D9A2-5F3E33D40CA5}"/>
              </a:ext>
            </a:extLst>
          </p:cNvPr>
          <p:cNvSpPr txBox="1"/>
          <p:nvPr/>
        </p:nvSpPr>
        <p:spPr>
          <a:xfrm>
            <a:off x="872926" y="2251773"/>
            <a:ext cx="754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Validation reports identify: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Missing data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Invalid codes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Conflicts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Students who will fail TEA edits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Potential funding problems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9D7261-BA87-871D-BAA4-407BC59C9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456" y="3838511"/>
            <a:ext cx="5971429" cy="1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68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C366E4-E1FC-649C-4912-E94A7E8CA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FB8617A-C6D5-7AC3-E9E5-BA235CC0B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C7CA991-264D-0806-A436-8D5D65066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99ADD6-6594-C6F3-4968-062BBA409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818319E-47EC-EDBF-DAC3-E46616DE2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1999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C77639-869F-A9CB-1D18-0C5BFDB4B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26" y="198502"/>
            <a:ext cx="9846782" cy="1792224"/>
          </a:xfrm>
        </p:spPr>
        <p:txBody>
          <a:bodyPr/>
          <a:lstStyle/>
          <a:p>
            <a:r>
              <a:rPr lang="en-US" sz="4400" dirty="0"/>
              <a:t>Validation Reports</a:t>
            </a:r>
            <a:r>
              <a:rPr lang="en-US" sz="3200" b="1" dirty="0"/>
              <a:t>       </a:t>
            </a:r>
            <a:br>
              <a:rPr lang="en-US" b="1" dirty="0"/>
            </a:br>
            <a:r>
              <a:rPr lang="en-US" sz="3200" dirty="0"/>
              <a:t>Answer: "What needs to be fixed?"</a:t>
            </a:r>
            <a:endParaRPr lang="en-US" dirty="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6E2EA092-C7E7-10D0-AE56-0F6B5024E1AE}"/>
              </a:ext>
            </a:extLst>
          </p:cNvPr>
          <p:cNvSpPr txBox="1">
            <a:spLocks/>
          </p:cNvSpPr>
          <p:nvPr/>
        </p:nvSpPr>
        <p:spPr>
          <a:xfrm>
            <a:off x="1172608" y="4941085"/>
            <a:ext cx="9846782" cy="1792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These are the reports PEIMS personnel spend most of their time using.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2449A8-ADB2-50D0-0603-C08C48AE6DA8}"/>
              </a:ext>
            </a:extLst>
          </p:cNvPr>
          <p:cNvSpPr txBox="1"/>
          <p:nvPr/>
        </p:nvSpPr>
        <p:spPr>
          <a:xfrm>
            <a:off x="872926" y="2251773"/>
            <a:ext cx="754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Validation reports identify: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Missing data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Invalid codes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Conflicts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Students who will fail TEA edits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Potential funding problems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42DC39-3EBD-4BE1-B506-A9DA8153A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456" y="3838511"/>
            <a:ext cx="5971429" cy="1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70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758952"/>
            <a:ext cx="10668000" cy="5340096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EC1C8F-C0D8-DCED-FFFE-B5E18DD1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874" y="1517903"/>
            <a:ext cx="5250030" cy="1345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4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Rule of thumb: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44F5E05-A32C-D000-C702-1BDC3067D99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2943" r="14915" b="-2"/>
          <a:stretch>
            <a:fillRect/>
          </a:stretch>
        </p:blipFill>
        <p:spPr>
          <a:xfrm>
            <a:off x="762000" y="758952"/>
            <a:ext cx="3890922" cy="534009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81A0AC-5F2C-CAEE-F3AB-9D8679B99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15191" y="2970222"/>
            <a:ext cx="6614809" cy="261077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/>
              <a:t>Dashboard → See the problem</a:t>
            </a:r>
          </a:p>
          <a:p>
            <a:r>
              <a:rPr lang="en-US" sz="2800" dirty="0"/>
              <a:t>Report → Investigate the problem</a:t>
            </a:r>
          </a:p>
          <a:p>
            <a:r>
              <a:rPr lang="en-US" sz="2800" dirty="0"/>
              <a:t>Validation Report → Fix the problem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319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709C4C-1D46-2113-B10E-13F01138F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627" y="81643"/>
            <a:ext cx="3908996" cy="28761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spc="-5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Know That PEIMS Is a Continuous Process</a:t>
            </a:r>
          </a:p>
        </p:txBody>
      </p:sp>
      <p:graphicFrame>
        <p:nvGraphicFramePr>
          <p:cNvPr id="7" name="TextBox 3">
            <a:extLst>
              <a:ext uri="{FF2B5EF4-FFF2-40B4-BE49-F238E27FC236}">
                <a16:creationId xmlns:a16="http://schemas.microsoft.com/office/drawing/2014/main" id="{C4137172-F1C8-C93B-95FC-4647AFAB3A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427972"/>
              </p:ext>
            </p:extLst>
          </p:nvPr>
        </p:nvGraphicFramePr>
        <p:xfrm>
          <a:off x="524043" y="2364051"/>
          <a:ext cx="5337913" cy="4605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586776DC-77F2-B1BB-1A15-07CAA62889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451964" y="264168"/>
            <a:ext cx="2153899" cy="27885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920791-46CE-3F45-314D-9A8BD5CB61AF}"/>
              </a:ext>
            </a:extLst>
          </p:cNvPr>
          <p:cNvSpPr txBox="1"/>
          <p:nvPr/>
        </p:nvSpPr>
        <p:spPr>
          <a:xfrm>
            <a:off x="7551473" y="3192901"/>
            <a:ext cx="4278086" cy="34009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b="1" i="1" dirty="0"/>
              <a:t>It actually happens all year.</a:t>
            </a:r>
          </a:p>
          <a:p>
            <a:pPr>
              <a:spcAft>
                <a:spcPts val="600"/>
              </a:spcAft>
              <a:buNone/>
            </a:pPr>
            <a:endParaRPr lang="en-US" dirty="0"/>
          </a:p>
          <a:p>
            <a:pPr>
              <a:spcAft>
                <a:spcPts val="600"/>
              </a:spcAft>
              <a:buNone/>
            </a:pPr>
            <a:r>
              <a:rPr lang="en-US" dirty="0"/>
              <a:t>A successful district develops a routine such as: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Check validation reports daily or weekly.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Correct data in the source system.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Allow </a:t>
            </a:r>
            <a:r>
              <a:rPr lang="en-US" dirty="0" err="1"/>
              <a:t>OnDataSuite</a:t>
            </a:r>
            <a:r>
              <a:rPr lang="en-US" dirty="0"/>
              <a:t> to refresh.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Verify corrections.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Repeat. </a:t>
            </a:r>
          </a:p>
        </p:txBody>
      </p:sp>
    </p:spTree>
    <p:extLst>
      <p:ext uri="{BB962C8B-B14F-4D97-AF65-F5344CB8AC3E}">
        <p14:creationId xmlns:p14="http://schemas.microsoft.com/office/powerpoint/2010/main" val="335003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854C0-6DA6-0DDC-3D92-405559DB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0"/>
            <a:ext cx="5998059" cy="1344613"/>
          </a:xfrm>
        </p:spPr>
        <p:txBody>
          <a:bodyPr>
            <a:normAutofit/>
          </a:bodyPr>
          <a:lstStyle/>
          <a:p>
            <a:r>
              <a:rPr lang="en-US"/>
              <a:t>Getting Started with PEIMS &amp; OnDataSuite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34822-859F-319E-2AE1-04F9478BD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2386" y="2970213"/>
            <a:ext cx="7502978" cy="3125787"/>
          </a:xfrm>
        </p:spPr>
        <p:txBody>
          <a:bodyPr>
            <a:normAutofit/>
          </a:bodyPr>
          <a:lstStyle/>
          <a:p>
            <a:r>
              <a:rPr lang="en-US"/>
              <a:t>WELCOME!</a:t>
            </a:r>
          </a:p>
          <a:p>
            <a:r>
              <a:rPr lang="en-US"/>
              <a:t>Housekeeping</a:t>
            </a:r>
          </a:p>
          <a:p>
            <a:pPr lvl="1"/>
            <a:r>
              <a:rPr lang="en-US"/>
              <a:t>	Forrest Gump – Skyward Q / Munis</a:t>
            </a:r>
          </a:p>
          <a:p>
            <a:pPr lvl="1"/>
            <a:r>
              <a:rPr lang="en-US"/>
              <a:t>	Ask QUESTIONS – no question is stupid!</a:t>
            </a:r>
          </a:p>
          <a:p>
            <a:pPr lvl="1"/>
            <a:r>
              <a:rPr lang="en-US"/>
              <a:t>	Kindness for others…</a:t>
            </a:r>
            <a:r>
              <a:rPr lang="en-US" sz="1800"/>
              <a:t>we will move slower through topics</a:t>
            </a:r>
            <a:endParaRPr lang="en-US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45A400-5175-DC89-417F-326D7841B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27264" y="2399042"/>
            <a:ext cx="3892291" cy="28219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A73E76-D73B-2FBD-18AD-A0D33E90DB10}"/>
              </a:ext>
            </a:extLst>
          </p:cNvPr>
          <p:cNvSpPr txBox="1"/>
          <p:nvPr/>
        </p:nvSpPr>
        <p:spPr>
          <a:xfrm>
            <a:off x="2028251" y="5020899"/>
            <a:ext cx="262604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freepngimg.com/png/40109-construction-sign-free-download-png-h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710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CD15E0-7B3E-8FBF-293B-9F51C0E4A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D65CC-6F59-73D0-7AAB-967BF3087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79915"/>
            <a:ext cx="3908996" cy="53370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Learn to Use OnDataSuite as a Decision-Making Tool, Not Just a Reporting Tool</a:t>
            </a:r>
            <a:endParaRPr lang="en-US" kern="1200" spc="-5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5" name="TextBox 3">
            <a:extLst>
              <a:ext uri="{FF2B5EF4-FFF2-40B4-BE49-F238E27FC236}">
                <a16:creationId xmlns:a16="http://schemas.microsoft.com/office/drawing/2014/main" id="{A282FB6D-1800-7F3B-B62D-A850FD82D7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5217408"/>
              </p:ext>
            </p:extLst>
          </p:nvPr>
        </p:nvGraphicFramePr>
        <p:xfrm>
          <a:off x="5416298" y="758951"/>
          <a:ext cx="5980170" cy="5337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5978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5CDAFE1-059B-49EF-8E73-47DED29BD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30000" cy="6105523"/>
          </a:xfrm>
          <a:custGeom>
            <a:avLst/>
            <a:gdLst>
              <a:gd name="connsiteX0" fmla="*/ 0 w 11430000"/>
              <a:gd name="connsiteY0" fmla="*/ 0 h 6105523"/>
              <a:gd name="connsiteX1" fmla="*/ 7267575 w 11430000"/>
              <a:gd name="connsiteY1" fmla="*/ 0 h 6105523"/>
              <a:gd name="connsiteX2" fmla="*/ 7267575 w 11430000"/>
              <a:gd name="connsiteY2" fmla="*/ 762000 h 6105523"/>
              <a:gd name="connsiteX3" fmla="*/ 11430000 w 11430000"/>
              <a:gd name="connsiteY3" fmla="*/ 762000 h 6105523"/>
              <a:gd name="connsiteX4" fmla="*/ 11430000 w 11430000"/>
              <a:gd name="connsiteY4" fmla="*/ 6105523 h 6105523"/>
              <a:gd name="connsiteX5" fmla="*/ 7267575 w 11430000"/>
              <a:gd name="connsiteY5" fmla="*/ 6105523 h 6105523"/>
              <a:gd name="connsiteX6" fmla="*/ 5334000 w 11430000"/>
              <a:gd name="connsiteY6" fmla="*/ 6105523 h 6105523"/>
              <a:gd name="connsiteX7" fmla="*/ 0 w 11430000"/>
              <a:gd name="connsiteY7" fmla="*/ 6105523 h 6105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30000" h="6105523">
                <a:moveTo>
                  <a:pt x="0" y="0"/>
                </a:moveTo>
                <a:lnTo>
                  <a:pt x="7267575" y="0"/>
                </a:lnTo>
                <a:lnTo>
                  <a:pt x="7267575" y="762000"/>
                </a:lnTo>
                <a:lnTo>
                  <a:pt x="11430000" y="762000"/>
                </a:lnTo>
                <a:lnTo>
                  <a:pt x="11430000" y="6105523"/>
                </a:lnTo>
                <a:lnTo>
                  <a:pt x="7267575" y="6105523"/>
                </a:lnTo>
                <a:lnTo>
                  <a:pt x="5334000" y="6105523"/>
                </a:lnTo>
                <a:lnTo>
                  <a:pt x="0" y="6105523"/>
                </a:lnTo>
                <a:close/>
              </a:path>
            </a:pathLst>
          </a:cu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EC60F5-B8F7-43DA-B4AE-0E2C00149852}"/>
              </a:ext>
            </a:extLst>
          </p:cNvPr>
          <p:cNvSpPr txBox="1"/>
          <p:nvPr/>
        </p:nvSpPr>
        <p:spPr>
          <a:xfrm>
            <a:off x="742604" y="2176400"/>
            <a:ext cx="9899904" cy="3922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0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Principals monitor enrollment. </a:t>
            </a:r>
          </a:p>
          <a:p>
            <a:pPr marL="342900" lvl="0" indent="-342900">
              <a:lnSpc>
                <a:spcPct val="10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Counselors monitor CCMR. </a:t>
            </a:r>
          </a:p>
          <a:p>
            <a:pPr marL="342900" lvl="0" indent="-342900">
              <a:lnSpc>
                <a:spcPct val="10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Finance monitors Summary of Finance. </a:t>
            </a:r>
          </a:p>
          <a:p>
            <a:pPr marL="342900" lvl="0" indent="-342900">
              <a:lnSpc>
                <a:spcPct val="10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Accountability staff monitor A–F indicators. </a:t>
            </a:r>
          </a:p>
          <a:p>
            <a:pPr marL="342900" lvl="0" indent="-342900">
              <a:lnSpc>
                <a:spcPct val="10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Curriculum staff monitor assessment growth. </a:t>
            </a:r>
          </a:p>
          <a:p>
            <a:pPr marL="342900" lvl="0" indent="-342900">
              <a:lnSpc>
                <a:spcPct val="10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PEIMS staff monitor data quality. </a:t>
            </a:r>
          </a:p>
          <a:p>
            <a:pPr marL="342900" lvl="0" indent="-342900">
              <a:lnSpc>
                <a:spcPct val="10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b="1" dirty="0"/>
              <a:t>The more departments use </a:t>
            </a:r>
            <a:r>
              <a:rPr lang="en-US" b="1" dirty="0" err="1"/>
              <a:t>OnDataSuite</a:t>
            </a:r>
            <a:r>
              <a:rPr lang="en-US" b="1" dirty="0"/>
              <a:t> throughout the year, the fewer surprises occur during PEIMS submissions.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70BF68-7B15-65C1-465A-0E48FD4EE646}"/>
              </a:ext>
            </a:extLst>
          </p:cNvPr>
          <p:cNvSpPr/>
          <p:nvPr/>
        </p:nvSpPr>
        <p:spPr>
          <a:xfrm>
            <a:off x="243343" y="1020559"/>
            <a:ext cx="100095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It starts with a Key and Secret…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49DC72-A325-E815-1C93-09CC4AC0375D}"/>
              </a:ext>
            </a:extLst>
          </p:cNvPr>
          <p:cNvSpPr/>
          <p:nvPr/>
        </p:nvSpPr>
        <p:spPr>
          <a:xfrm>
            <a:off x="76183" y="5876369"/>
            <a:ext cx="121158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It ends with a successful submission…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4553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E3962-278F-C445-351B-BAE53F31E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What PEIMS Is (and Why It Matters)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1ED77-C491-36D4-B97C-2239451EEF9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PEIMS </a:t>
            </a:r>
          </a:p>
          <a:p>
            <a:pPr marL="0" indent="0">
              <a:buNone/>
            </a:pPr>
            <a:r>
              <a:rPr lang="en-US" dirty="0"/>
              <a:t>(Public Education Information Management System) </a:t>
            </a:r>
          </a:p>
          <a:p>
            <a:pPr marL="0" indent="0">
              <a:buNone/>
            </a:pPr>
            <a:r>
              <a:rPr lang="en-US" dirty="0"/>
              <a:t>is how Texas school districts report student, staff, financial, and organizational data to the state. That data determines: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B654B-F6BE-ACCB-83DF-BA72C6B81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5970" y="3747406"/>
            <a:ext cx="3715077" cy="235164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State funding </a:t>
            </a:r>
          </a:p>
          <a:p>
            <a:pPr lvl="0"/>
            <a:r>
              <a:rPr lang="en-US" dirty="0"/>
              <a:t>Accountability ratings </a:t>
            </a:r>
          </a:p>
          <a:p>
            <a:pPr lvl="0"/>
            <a:r>
              <a:rPr lang="en-US" dirty="0"/>
              <a:t>Federal reporting </a:t>
            </a:r>
          </a:p>
          <a:p>
            <a:pPr lvl="0"/>
            <a:r>
              <a:rPr lang="en-US" dirty="0"/>
              <a:t>Program compliance </a:t>
            </a:r>
          </a:p>
          <a:p>
            <a:pPr lvl="0"/>
            <a:r>
              <a:rPr lang="en-US" dirty="0"/>
              <a:t>Public reporting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CF9B31F7-96F5-493B-09CD-3DD535F4EAB3}"/>
              </a:ext>
            </a:extLst>
          </p:cNvPr>
          <p:cNvSpPr/>
          <p:nvPr/>
        </p:nvSpPr>
        <p:spPr>
          <a:xfrm>
            <a:off x="4427763" y="5340096"/>
            <a:ext cx="2528207" cy="620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23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0A46-E0E3-7318-EB30-002C54FFF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58953"/>
            <a:ext cx="4089779" cy="2028388"/>
          </a:xfrm>
        </p:spPr>
        <p:txBody>
          <a:bodyPr anchor="ctr">
            <a:normAutofit/>
          </a:bodyPr>
          <a:lstStyle/>
          <a:p>
            <a:r>
              <a:rPr lang="en-US" b="1" dirty="0"/>
              <a:t>What you need to know: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D76A7-DEF4-8181-AF72-30FF8A96F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893326"/>
            <a:ext cx="4089779" cy="3202674"/>
          </a:xfrm>
        </p:spPr>
        <p:txBody>
          <a:bodyPr anchor="t">
            <a:normAutofit/>
          </a:bodyPr>
          <a:lstStyle/>
          <a:p>
            <a:pPr lvl="0">
              <a:lnSpc>
                <a:spcPct val="95000"/>
              </a:lnSpc>
            </a:pPr>
            <a:r>
              <a:rPr lang="en-US" sz="1400" dirty="0"/>
              <a:t>PEIMS is much more than "student records." </a:t>
            </a:r>
          </a:p>
          <a:p>
            <a:pPr lvl="0">
              <a:lnSpc>
                <a:spcPct val="95000"/>
              </a:lnSpc>
            </a:pPr>
            <a:r>
              <a:rPr lang="en-US" sz="1400" dirty="0"/>
              <a:t>Every data element tells part of the district's story. </a:t>
            </a:r>
          </a:p>
          <a:p>
            <a:pPr lvl="0">
              <a:lnSpc>
                <a:spcPct val="95000"/>
              </a:lnSpc>
            </a:pPr>
            <a:r>
              <a:rPr lang="en-US" sz="1400" dirty="0"/>
              <a:t>Accuracy is far more important than speed…</a:t>
            </a:r>
          </a:p>
          <a:p>
            <a:pPr marL="0" lvl="0" indent="0">
              <a:lnSpc>
                <a:spcPct val="95000"/>
              </a:lnSpc>
              <a:buNone/>
            </a:pPr>
            <a:r>
              <a:rPr lang="en-US" sz="1400" dirty="0"/>
              <a:t>		but speed matters! </a:t>
            </a:r>
          </a:p>
          <a:p>
            <a:pPr lvl="0">
              <a:lnSpc>
                <a:spcPct val="95000"/>
              </a:lnSpc>
            </a:pPr>
            <a:endParaRPr lang="en-US" sz="1400" dirty="0"/>
          </a:p>
          <a:p>
            <a:pPr>
              <a:lnSpc>
                <a:spcPct val="95000"/>
              </a:lnSpc>
            </a:pPr>
            <a:r>
              <a:rPr lang="en-US" sz="1400" b="1" dirty="0"/>
              <a:t>In </a:t>
            </a:r>
            <a:r>
              <a:rPr lang="en-US" sz="1400" b="1" dirty="0" err="1"/>
              <a:t>OnDataSuite</a:t>
            </a:r>
            <a:r>
              <a:rPr lang="en-US" sz="1400" b="1" dirty="0"/>
              <a:t>:</a:t>
            </a:r>
            <a:br>
              <a:rPr lang="en-US" sz="1400" dirty="0"/>
            </a:br>
            <a:r>
              <a:rPr lang="en-US" sz="1400" dirty="0"/>
              <a:t>Think of </a:t>
            </a:r>
            <a:r>
              <a:rPr lang="en-US" sz="1400" dirty="0" err="1"/>
              <a:t>OnDataSuite</a:t>
            </a:r>
            <a:r>
              <a:rPr lang="en-US" sz="1400" dirty="0"/>
              <a:t> as your early warning system. It helps you find and fix problems </a:t>
            </a:r>
            <a:r>
              <a:rPr lang="en-US" sz="1400" b="1" dirty="0"/>
              <a:t>before</a:t>
            </a:r>
            <a:r>
              <a:rPr lang="en-US" sz="1400" dirty="0"/>
              <a:t> they are submitted to TEA.</a:t>
            </a:r>
          </a:p>
          <a:p>
            <a:pPr>
              <a:lnSpc>
                <a:spcPct val="95000"/>
              </a:lnSpc>
            </a:pP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58651-44CD-E753-EF90-8FAF9452C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2622" r="-2" b="-2"/>
          <a:stretch>
            <a:fillRect/>
          </a:stretch>
        </p:blipFill>
        <p:spPr>
          <a:xfrm>
            <a:off x="5334003" y="762000"/>
            <a:ext cx="6095997" cy="533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00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7ABD-61BD-EAB6-5CAE-40D1B1CB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 Where Your Data Comes From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53DC7-A179-806B-F453-657D44597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data comes from your district's systems, such as:</a:t>
            </a:r>
          </a:p>
          <a:p>
            <a:pPr lvl="0"/>
            <a:r>
              <a:rPr lang="en-US" dirty="0"/>
              <a:t>Student Information System (SIS) </a:t>
            </a:r>
          </a:p>
          <a:p>
            <a:pPr lvl="0"/>
            <a:r>
              <a:rPr lang="en-US" dirty="0"/>
              <a:t>HR/Payroll (ERP)</a:t>
            </a:r>
          </a:p>
          <a:p>
            <a:pPr lvl="0"/>
            <a:r>
              <a:rPr lang="en-US" dirty="0"/>
              <a:t>Finance system (ERP)</a:t>
            </a:r>
          </a:p>
          <a:p>
            <a:pPr lvl="0"/>
            <a:r>
              <a:rPr lang="en-US" dirty="0"/>
              <a:t>Other connected applications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871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BE888-4DC9-80E0-0CED-4F816C320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44" y="977102"/>
            <a:ext cx="9144000" cy="1344168"/>
          </a:xfrm>
        </p:spPr>
        <p:txBody>
          <a:bodyPr/>
          <a:lstStyle/>
          <a:p>
            <a:r>
              <a:rPr lang="en-US" dirty="0"/>
              <a:t>Nightly Sync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6466E29-7DB1-0224-8944-979CC0C7D0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6498569"/>
              </p:ext>
            </p:extLst>
          </p:nvPr>
        </p:nvGraphicFramePr>
        <p:xfrm>
          <a:off x="881743" y="1859170"/>
          <a:ext cx="8225063" cy="4833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27630ACB-418C-1434-788F-8246347CB5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0261" y="4161497"/>
            <a:ext cx="1047619" cy="138095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9830D6A-B602-FCBB-A78F-8B03C294909F}"/>
              </a:ext>
            </a:extLst>
          </p:cNvPr>
          <p:cNvGrpSpPr/>
          <p:nvPr/>
        </p:nvGrpSpPr>
        <p:grpSpPr>
          <a:xfrm>
            <a:off x="7729323" y="2514719"/>
            <a:ext cx="3580934" cy="3522158"/>
            <a:chOff x="2772455" y="687319"/>
            <a:chExt cx="3580934" cy="3522158"/>
          </a:xfrm>
        </p:grpSpPr>
        <p:sp>
          <p:nvSpPr>
            <p:cNvPr id="16" name="Pentagon 15">
              <a:extLst>
                <a:ext uri="{FF2B5EF4-FFF2-40B4-BE49-F238E27FC236}">
                  <a16:creationId xmlns:a16="http://schemas.microsoft.com/office/drawing/2014/main" id="{E9055C9A-DC33-000E-A07C-39E3C0AB0B05}"/>
                </a:ext>
              </a:extLst>
            </p:cNvPr>
            <p:cNvSpPr/>
            <p:nvPr/>
          </p:nvSpPr>
          <p:spPr>
            <a:xfrm>
              <a:off x="2772455" y="687319"/>
              <a:ext cx="3522158" cy="3522158"/>
            </a:xfrm>
            <a:prstGeom prst="pentag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Pentagon 4">
              <a:extLst>
                <a:ext uri="{FF2B5EF4-FFF2-40B4-BE49-F238E27FC236}">
                  <a16:creationId xmlns:a16="http://schemas.microsoft.com/office/drawing/2014/main" id="{E2C49775-788D-3427-2BD8-F74CDD2D04BD}"/>
                </a:ext>
              </a:extLst>
            </p:cNvPr>
            <p:cNvSpPr txBox="1"/>
            <p:nvPr/>
          </p:nvSpPr>
          <p:spPr>
            <a:xfrm rot="19943300">
              <a:off x="2836830" y="1781707"/>
              <a:ext cx="3516559" cy="19867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0" tIns="63500" rIns="63500" bIns="63500" numCol="1" spcCol="1270" anchor="ctr" anchorCtr="0">
              <a:noAutofit/>
            </a:bodyPr>
            <a:lstStyle/>
            <a:p>
              <a:pPr marL="0" lvl="0" indent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dirty="0" err="1"/>
                <a:t>OnDataSuite</a:t>
              </a:r>
              <a:endParaRPr lang="en-US" sz="3200" kern="1200" dirty="0"/>
            </a:p>
          </p:txBody>
        </p:sp>
      </p:grpSp>
      <p:sp>
        <p:nvSpPr>
          <p:cNvPr id="22" name="TextBox 21">
            <a:hlinkClick r:id="rId8"/>
            <a:extLst>
              <a:ext uri="{FF2B5EF4-FFF2-40B4-BE49-F238E27FC236}">
                <a16:creationId xmlns:a16="http://schemas.microsoft.com/office/drawing/2014/main" id="{162D64EA-2C80-5885-5706-69289F5D5A88}"/>
              </a:ext>
            </a:extLst>
          </p:cNvPr>
          <p:cNvSpPr txBox="1"/>
          <p:nvPr/>
        </p:nvSpPr>
        <p:spPr>
          <a:xfrm>
            <a:off x="4114800" y="6345978"/>
            <a:ext cx="8164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https://kb.ondatasuite.com/knowledge-base/tea-ed-fi-iods-connection-2/</a:t>
            </a:r>
          </a:p>
        </p:txBody>
      </p:sp>
    </p:spTree>
    <p:extLst>
      <p:ext uri="{BB962C8B-B14F-4D97-AF65-F5344CB8AC3E}">
        <p14:creationId xmlns:p14="http://schemas.microsoft.com/office/powerpoint/2010/main" val="3114713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4A151-4915-C7D8-4FAA-95BD5A977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843B56B-DD63-40AB-85E1-E18901E13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19344E4-CB02-427C-9FF0-E06375167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20E33D0-A190-4F8A-9DB6-C531C95CA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2000" cy="6099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11D31A-6718-CE5B-3B84-FEE61155A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2" y="5762873"/>
            <a:ext cx="10668000" cy="96407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Nightly Sync = fresh visuals daily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91AAE8-CAE3-2AA0-FF8C-D0F6C5A4A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133" y="1385636"/>
            <a:ext cx="10287575" cy="450081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DD226F7-9893-9A71-5E2A-00CC9F633367}"/>
              </a:ext>
            </a:extLst>
          </p:cNvPr>
          <p:cNvGrpSpPr/>
          <p:nvPr/>
        </p:nvGrpSpPr>
        <p:grpSpPr>
          <a:xfrm>
            <a:off x="129268" y="863599"/>
            <a:ext cx="1298121" cy="1491634"/>
            <a:chOff x="2772455" y="687319"/>
            <a:chExt cx="3580934" cy="3522158"/>
          </a:xfrm>
        </p:grpSpPr>
        <p:sp>
          <p:nvSpPr>
            <p:cNvPr id="16" name="Pentagon 15">
              <a:extLst>
                <a:ext uri="{FF2B5EF4-FFF2-40B4-BE49-F238E27FC236}">
                  <a16:creationId xmlns:a16="http://schemas.microsoft.com/office/drawing/2014/main" id="{EE2DF4F3-58BC-0B9A-1278-0275F1FBA762}"/>
                </a:ext>
              </a:extLst>
            </p:cNvPr>
            <p:cNvSpPr/>
            <p:nvPr/>
          </p:nvSpPr>
          <p:spPr>
            <a:xfrm>
              <a:off x="2772455" y="687319"/>
              <a:ext cx="3522158" cy="3522158"/>
            </a:xfrm>
            <a:prstGeom prst="pentag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Pentagon 4">
              <a:extLst>
                <a:ext uri="{FF2B5EF4-FFF2-40B4-BE49-F238E27FC236}">
                  <a16:creationId xmlns:a16="http://schemas.microsoft.com/office/drawing/2014/main" id="{041F7573-AC2D-646F-A969-EF707CB83B54}"/>
                </a:ext>
              </a:extLst>
            </p:cNvPr>
            <p:cNvSpPr txBox="1"/>
            <p:nvPr/>
          </p:nvSpPr>
          <p:spPr>
            <a:xfrm rot="19943300">
              <a:off x="2836830" y="1781707"/>
              <a:ext cx="3516559" cy="19867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0" tIns="63500" rIns="63500" bIns="63500" numCol="1" spcCol="1270" anchor="ctr" anchorCtr="0">
              <a:noAutofit/>
            </a:bodyPr>
            <a:lstStyle/>
            <a:p>
              <a:pPr algn="ctr" defTabSz="36671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err="1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OnDataSuite</a:t>
              </a:r>
              <a:endParaRPr lang="en-US" sz="1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55487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256A2-A194-170D-C0B0-2A0EB10B4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70897"/>
            <a:ext cx="9518904" cy="134416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How is my data in ODS </a:t>
            </a:r>
            <a:r>
              <a:rPr lang="en-US" sz="1400" dirty="0"/>
              <a:t>(</a:t>
            </a:r>
            <a:r>
              <a:rPr lang="en-US" sz="1400" dirty="0" err="1"/>
              <a:t>OnDataSuite</a:t>
            </a:r>
            <a:r>
              <a:rPr lang="en-US" sz="1400" dirty="0"/>
              <a:t>) </a:t>
            </a:r>
            <a:r>
              <a:rPr lang="en-US" dirty="0"/>
              <a:t>different than my SIS / ERP?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C7481B-CA44-E59C-F746-1198EF2E4EA8}"/>
              </a:ext>
            </a:extLst>
          </p:cNvPr>
          <p:cNvSpPr/>
          <p:nvPr/>
        </p:nvSpPr>
        <p:spPr>
          <a:xfrm>
            <a:off x="1118507" y="2501971"/>
            <a:ext cx="10066564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Promotion Logic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Does not include data stuck in Level 1 errors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EXACTLY how TEA will see my data in the PEIMS Data Mart</a:t>
            </a:r>
          </a:p>
          <a:p>
            <a:pPr algn="ctr"/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440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E1BB9D-FAFF-4C3E-9E44-13F8FBABC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05B437B7-8977-4FCB-A046-84E7F8E29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30001" cy="6168789"/>
          </a:xfrm>
          <a:custGeom>
            <a:avLst/>
            <a:gdLst>
              <a:gd name="connsiteX0" fmla="*/ 0 w 11430001"/>
              <a:gd name="connsiteY0" fmla="*/ 0 h 6168789"/>
              <a:gd name="connsiteX1" fmla="*/ 5334002 w 11430001"/>
              <a:gd name="connsiteY1" fmla="*/ 0 h 6168789"/>
              <a:gd name="connsiteX2" fmla="*/ 5334002 w 11430001"/>
              <a:gd name="connsiteY2" fmla="*/ 771523 h 6168789"/>
              <a:gd name="connsiteX3" fmla="*/ 11430001 w 11430001"/>
              <a:gd name="connsiteY3" fmla="*/ 771523 h 6168789"/>
              <a:gd name="connsiteX4" fmla="*/ 11430001 w 11430001"/>
              <a:gd name="connsiteY4" fmla="*/ 6168789 h 6168789"/>
              <a:gd name="connsiteX5" fmla="*/ 0 w 11430001"/>
              <a:gd name="connsiteY5" fmla="*/ 6168789 h 616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30001" h="6168789">
                <a:moveTo>
                  <a:pt x="0" y="0"/>
                </a:moveTo>
                <a:lnTo>
                  <a:pt x="5334002" y="0"/>
                </a:lnTo>
                <a:lnTo>
                  <a:pt x="5334002" y="771523"/>
                </a:lnTo>
                <a:lnTo>
                  <a:pt x="11430001" y="771523"/>
                </a:lnTo>
                <a:lnTo>
                  <a:pt x="11430001" y="6168789"/>
                </a:lnTo>
                <a:lnTo>
                  <a:pt x="0" y="6168789"/>
                </a:lnTo>
                <a:close/>
              </a:path>
            </a:pathLst>
          </a:cu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64DBB4-54A9-2617-0592-02E95F739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2616" y="1517904"/>
            <a:ext cx="4579288" cy="2796945"/>
          </a:xfrm>
        </p:spPr>
        <p:txBody>
          <a:bodyPr>
            <a:normAutofit/>
          </a:bodyPr>
          <a:lstStyle/>
          <a:p>
            <a:pPr algn="l"/>
            <a:r>
              <a:rPr lang="en-US" sz="5600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0B3DC7-D4DC-ECAE-F30D-768D5F039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2616" y="4570807"/>
            <a:ext cx="4579288" cy="1524000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7" name="Graphic 6" descr="Question mark">
            <a:extLst>
              <a:ext uri="{FF2B5EF4-FFF2-40B4-BE49-F238E27FC236}">
                <a16:creationId xmlns:a16="http://schemas.microsoft.com/office/drawing/2014/main" id="{1235B8B7-862F-4527-F67F-523F1F0F25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8615" y="1137236"/>
            <a:ext cx="4579288" cy="457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88199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832</Words>
  <Application>Microsoft Office PowerPoint</Application>
  <PresentationFormat>Widescreen</PresentationFormat>
  <Paragraphs>128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Aharoni</vt:lpstr>
      <vt:lpstr>Aptos</vt:lpstr>
      <vt:lpstr>Arial</vt:lpstr>
      <vt:lpstr>Avenir Next LT Pro</vt:lpstr>
      <vt:lpstr>Wingdings</vt:lpstr>
      <vt:lpstr>PrismaticVTI</vt:lpstr>
      <vt:lpstr>New to PEIMS New to OnDataSuite</vt:lpstr>
      <vt:lpstr>Getting Started with PEIMS &amp; OnDataSuite</vt:lpstr>
      <vt:lpstr>Understand What PEIMS Is (and Why It Matters)</vt:lpstr>
      <vt:lpstr>What you need to know: </vt:lpstr>
      <vt:lpstr>Learn Where Your Data Comes From</vt:lpstr>
      <vt:lpstr>Nightly Sync</vt:lpstr>
      <vt:lpstr>Nightly Sync = fresh visuals daily</vt:lpstr>
      <vt:lpstr>How is my data in ODS (OnDataSuite) different than my SIS / ERP?</vt:lpstr>
      <vt:lpstr>QUESTIONS?</vt:lpstr>
      <vt:lpstr>Survey in Zoom</vt:lpstr>
      <vt:lpstr>What? PEIMS at a Glance</vt:lpstr>
      <vt:lpstr>Your Story…your data</vt:lpstr>
      <vt:lpstr>Learn the Difference Between Dashboards, Reports, and Validation Reports</vt:lpstr>
      <vt:lpstr>Dashboards – Answer “What’s happening?”</vt:lpstr>
      <vt:lpstr>Reports       Answer: "Show me the details."</vt:lpstr>
      <vt:lpstr>Validation Reports        Answer: "What needs to be fixed?"</vt:lpstr>
      <vt:lpstr>Validation Reports        Answer: "What needs to be fixed?"</vt:lpstr>
      <vt:lpstr>Rule of thumb:</vt:lpstr>
      <vt:lpstr>Know That PEIMS Is a Continuous Process</vt:lpstr>
      <vt:lpstr>Learn to Use OnDataSuite as a Decision-Making Tool, Not Just a Reporting Tool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Beth Naegeli</dc:creator>
  <cp:lastModifiedBy>Beth Naegeli</cp:lastModifiedBy>
  <cp:revision>2</cp:revision>
  <dcterms:created xsi:type="dcterms:W3CDTF">2026-08-04T11:04:45Z</dcterms:created>
  <dcterms:modified xsi:type="dcterms:W3CDTF">2026-08-04T13:52:59Z</dcterms:modified>
</cp:coreProperties>
</file>